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5"/>
  </p:notesMasterIdLst>
  <p:sldIdLst>
    <p:sldId id="2763" r:id="rId3"/>
    <p:sldId id="2754" r:id="rId4"/>
    <p:sldId id="2755" r:id="rId5"/>
    <p:sldId id="2736" r:id="rId6"/>
    <p:sldId id="2760" r:id="rId7"/>
    <p:sldId id="273" r:id="rId8"/>
    <p:sldId id="2756" r:id="rId9"/>
    <p:sldId id="2761" r:id="rId10"/>
    <p:sldId id="2757" r:id="rId11"/>
    <p:sldId id="2758" r:id="rId12"/>
    <p:sldId id="2759" r:id="rId13"/>
    <p:sldId id="276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orient="horz" pos="2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A9B"/>
    <a:srgbClr val="00B050"/>
    <a:srgbClr val="E4F7FD"/>
    <a:srgbClr val="1287A2"/>
    <a:srgbClr val="E3F6FC"/>
    <a:srgbClr val="C1D96D"/>
    <a:srgbClr val="2F8F49"/>
    <a:srgbClr val="C9E272"/>
    <a:srgbClr val="60AA31"/>
    <a:srgbClr val="8AB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 showGuides="1">
      <p:cViewPr varScale="1">
        <p:scale>
          <a:sx n="80" d="100"/>
          <a:sy n="80" d="100"/>
        </p:scale>
        <p:origin x="180" y="84"/>
      </p:cViewPr>
      <p:guideLst>
        <p:guide orient="horz" pos="2160"/>
        <p:guide pos="3840"/>
        <p:guide pos="393"/>
        <p:guide orient="horz" pos="2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莉娟 黃" userId="66c69ca8ffa288b8" providerId="LiveId" clId="{72F7E9C9-908F-4EA3-A666-1CA202E1E5E9}"/>
    <pc:docChg chg="modSld sldOrd">
      <pc:chgData name="莉娟 黃" userId="66c69ca8ffa288b8" providerId="LiveId" clId="{72F7E9C9-908F-4EA3-A666-1CA202E1E5E9}" dt="2023-02-23T09:19:56.368" v="22"/>
      <pc:docMkLst>
        <pc:docMk/>
      </pc:docMkLst>
      <pc:sldChg chg="modSp mod">
        <pc:chgData name="莉娟 黃" userId="66c69ca8ffa288b8" providerId="LiveId" clId="{72F7E9C9-908F-4EA3-A666-1CA202E1E5E9}" dt="2023-02-23T09:19:42.685" v="20" actId="1076"/>
        <pc:sldMkLst>
          <pc:docMk/>
          <pc:sldMk cId="0" sldId="316"/>
        </pc:sldMkLst>
        <pc:spChg chg="mod">
          <ac:chgData name="莉娟 黃" userId="66c69ca8ffa288b8" providerId="LiveId" clId="{72F7E9C9-908F-4EA3-A666-1CA202E1E5E9}" dt="2023-02-23T09:19:42.685" v="20" actId="1076"/>
          <ac:spMkLst>
            <pc:docMk/>
            <pc:sldMk cId="0" sldId="316"/>
            <ac:spMk id="45" creationId="{00000000-0000-0000-0000-000000000000}"/>
          </ac:spMkLst>
        </pc:spChg>
      </pc:sldChg>
      <pc:sldChg chg="ord">
        <pc:chgData name="莉娟 黃" userId="66c69ca8ffa288b8" providerId="LiveId" clId="{72F7E9C9-908F-4EA3-A666-1CA202E1E5E9}" dt="2023-02-23T09:19:56.368" v="22"/>
        <pc:sldMkLst>
          <pc:docMk/>
          <pc:sldMk cId="0" sldId="2736"/>
        </pc:sldMkLst>
      </pc:sldChg>
      <pc:sldChg chg="modSp mod">
        <pc:chgData name="莉娟 黃" userId="66c69ca8ffa288b8" providerId="LiveId" clId="{72F7E9C9-908F-4EA3-A666-1CA202E1E5E9}" dt="2023-02-23T08:51:26.161" v="18" actId="1036"/>
        <pc:sldMkLst>
          <pc:docMk/>
          <pc:sldMk cId="4242907721" sldId="2753"/>
        </pc:sldMkLst>
        <pc:spChg chg="mod">
          <ac:chgData name="莉娟 黃" userId="66c69ca8ffa288b8" providerId="LiveId" clId="{72F7E9C9-908F-4EA3-A666-1CA202E1E5E9}" dt="2023-02-23T08:51:26.161" v="18" actId="1036"/>
          <ac:spMkLst>
            <pc:docMk/>
            <pc:sldMk cId="4242907721" sldId="2753"/>
            <ac:spMk id="10" creationId="{24B2378C-3033-8F51-783A-79EE1C1744DC}"/>
          </ac:spMkLst>
        </pc:spChg>
        <pc:picChg chg="mod">
          <ac:chgData name="莉娟 黃" userId="66c69ca8ffa288b8" providerId="LiveId" clId="{72F7E9C9-908F-4EA3-A666-1CA202E1E5E9}" dt="2023-02-23T08:51:22.178" v="13" actId="1038"/>
          <ac:picMkLst>
            <pc:docMk/>
            <pc:sldMk cId="4242907721" sldId="2753"/>
            <ac:picMk id="9" creationId="{CCD78925-C7F1-D5A7-F8B8-56752FD33E51}"/>
          </ac:picMkLst>
        </pc:picChg>
      </pc:sldChg>
      <pc:sldChg chg="modSp mod">
        <pc:chgData name="莉娟 黃" userId="66c69ca8ffa288b8" providerId="LiveId" clId="{72F7E9C9-908F-4EA3-A666-1CA202E1E5E9}" dt="2023-02-23T08:51:38.043" v="19" actId="14100"/>
        <pc:sldMkLst>
          <pc:docMk/>
          <pc:sldMk cId="1166080813" sldId="2754"/>
        </pc:sldMkLst>
        <pc:spChg chg="mod">
          <ac:chgData name="莉娟 黃" userId="66c69ca8ffa288b8" providerId="LiveId" clId="{72F7E9C9-908F-4EA3-A666-1CA202E1E5E9}" dt="2023-02-23T08:51:38.043" v="19" actId="14100"/>
          <ac:spMkLst>
            <pc:docMk/>
            <pc:sldMk cId="1166080813" sldId="2754"/>
            <ac:spMk id="16" creationId="{65895C36-59C8-7B63-96EB-BC24132226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2.0 65 Medium" panose="00020600040101010101" pitchFamily="18" charset="-122"/>
                <a:ea typeface="阿里巴巴普惠体 2.0 65 Mediu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2.0 65 Medium" panose="00020600040101010101" pitchFamily="18" charset="-122"/>
                <a:ea typeface="阿里巴巴普惠体 2.0 65 Medium" panose="00020600040101010101" pitchFamily="18" charset="-122"/>
              </a:defRPr>
            </a:lvl1pPr>
          </a:lstStyle>
          <a:p>
            <a:fld id="{5D60AE99-E469-4AEC-BD1D-9DDFD6080A09}" type="datetimeFigureOut">
              <a:rPr lang="zh-CN" altLang="en-US" smtClean="0"/>
              <a:pPr/>
              <a:t>2024/3/18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2.0 65 Medium" panose="00020600040101010101" pitchFamily="18" charset="-122"/>
                <a:ea typeface="阿里巴巴普惠体 2.0 65 Mediu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2.0 65 Medium" panose="00020600040101010101" pitchFamily="18" charset="-122"/>
                <a:ea typeface="阿里巴巴普惠体 2.0 65 Medium" panose="00020600040101010101" pitchFamily="18" charset="-122"/>
              </a:defRPr>
            </a:lvl1pPr>
          </a:lstStyle>
          <a:p>
            <a:fld id="{98948416-2D08-47E3-BE6E-B21A441FECA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676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2.0 65 Medium" panose="00020600040101010101" pitchFamily="18" charset="-122"/>
        <a:ea typeface="阿里巴巴普惠体 2.0 65 Medium" panose="00020600040101010101" pitchFamily="18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88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5DCD-EFCC-4862-B595-0A233B6EF9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1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5DCD-EFCC-4862-B595-0A233B6EF92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66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5DCD-EFCC-4862-B595-0A233B6EF92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35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5DCD-EFCC-4862-B595-0A233B6EF92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343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5DCD-EFCC-4862-B595-0A233B6EF92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0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5CE740-0428-4D62-B1B5-736C71D86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CA6A58-110C-4FD1-8C8E-040A9B925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258242-D1A0-47DA-9F74-8E79A32DB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422D-6D5B-4F83-8E7B-08407B75598F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9BEE4C-7D71-443F-B46B-A61209FF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74568E-B3AE-4302-9D13-FA4D12AC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2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14031A-3B8C-45DA-B476-412523A5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97D2-89C7-45D4-9CEB-FA4970E587F3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E8745C-8E27-4B55-93D4-0C36AE8B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E413DF-711D-42ED-AFAE-5C203A9A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03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DD6EA3-FE5A-417E-B798-8385FA83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C57600-0677-496E-98D3-7D4CA9683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970AD4-B578-48B0-A9EE-306418379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82AB7C-5F36-4972-8489-12395D67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4968-0191-42C5-BF82-D4BB50238E54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4258A5-5D24-48A0-90B6-09936794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4FA4E0-E466-46C6-B72F-3A1F877A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54436-7A31-4E08-A477-7E862D2B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FF2ED9-C9A7-4598-A77C-B1A7B8C38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8C6E05-7262-4F8C-9A96-EFDBD5113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5DC420-980A-47DA-A56C-7690169D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E18-BD90-44B3-9ED4-24F92F5B1E51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8C6109-FFB2-431B-9215-1112D67C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7ED649-2803-4296-A06A-5611D4BD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2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EFC839-2614-4D77-AD02-7ED29E85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F456EE-54D9-48FD-B398-3FC050E34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C38DE-C4BC-4101-B29A-7DAABC3A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0574-A3DE-415F-9AB8-D5D51A295479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708A3F-6855-41A1-AACF-74995E7A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3D9258-68D9-4FD8-9853-F77EBC9D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06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CE87E1B-4A41-4285-88DF-9AB1CDCC5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2EFD48-07DE-4A9B-8744-F2D69EF81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BB08F7-789F-4EF1-A04D-AE9350F9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1518-96B5-41B6-AA56-EAE2971D6C70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CCBD38-121E-4624-8F52-7BC671B6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BDEB76-9CEB-42B1-AD3E-5E1E6AE1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1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294540-844D-406B-B398-5063E67A6830}" type="datetime1">
              <a:rPr lang="zh-CN" altLang="en-US" smtClean="0">
                <a:solidFill>
                  <a:prstClr val="black"/>
                </a:solidFill>
              </a:rPr>
              <a:t>2024/3/18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07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598253-F4B2-436F-86DF-2A50966883B4}" type="datetime1">
              <a:rPr lang="zh-CN" altLang="en-US" smtClean="0">
                <a:solidFill>
                  <a:prstClr val="black"/>
                </a:solidFill>
              </a:rPr>
              <a:t>2024/3/18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6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86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B17385-D0D3-46AA-96C7-60AEAF60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979A30-FC34-40CD-8DD3-E5623427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3A6008-D00E-46AF-A472-48AA955D8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79FA-87BE-43A0-A5A6-97BDA45F400D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CD2B44-6A97-4B95-A14E-D9FCF838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7650C9-BCC4-4627-8730-91223B99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4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40CEC-177F-4D7B-80A4-293F08CD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2BBDB0-7C2B-44C2-BEF2-8A8D1B1B9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CD627A-2E55-447A-837B-8A133FE2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0287-AB75-4AE2-A2AF-7DFA6FBF612C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5022A0-CDED-4F48-926B-AD695C64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B56A3-B5EC-4AAA-A2C5-513827DD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D9442-FCAC-45B9-A7AD-D1E95F24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3186C8-2ED0-4C23-9BCD-DEC625F76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B83485-40C7-4153-9162-946D75E60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B207D9-9624-440D-9C3F-C109BA528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5B85-4A60-472F-9645-21C7B96CCE24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A15E67-7965-4ACE-A977-2229955B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A20A6E-5B11-4A59-96AA-A66BC633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2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98B14F-1CE5-4F0D-B474-3D77A6E9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06905B-EE8D-4938-B72E-47F4DD8BC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CB492C-BF71-4666-856A-B038C7BBB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F063CF-DF29-4F89-9356-402329140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09C4634-7B81-455C-A4FA-222D9A74C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DA2544A-492F-4F36-BE06-34515D64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82EC-4C8E-4B98-84FE-9CA22334C63E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5061FF-82E7-4C78-B932-C18C8674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7E9040-300A-4A8E-9C22-86A95D79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0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98B14F-1CE5-4F0D-B474-3D77A6E9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06905B-EE8D-4938-B72E-47F4DD8BC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CB492C-BF71-4666-856A-B038C7BBB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F063CF-DF29-4F89-9356-402329140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09C4634-7B81-455C-A4FA-222D9A74C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DA2544A-492F-4F36-BE06-34515D64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3E7E-5B68-4B92-8209-86187174D11A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5061FF-82E7-4C78-B932-C18C8674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7E9040-300A-4A8E-9C22-86A95D79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013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8954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E18CB6-F9A3-49FE-AC28-C0D46BC0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5EADAF9-D37B-43BE-8A63-59ABF6BB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6909-5D49-4EE8-94EE-C9B158A5C072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3E9E31-84CB-49CF-9B28-6463F98A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1CD2EA-C845-44AE-B5C6-053CE131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93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14031A-3B8C-45DA-B476-412523A5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6873-9034-4D6E-B3EF-98F20FD36751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E8745C-8E27-4B55-93D4-0C36AE8B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E413DF-711D-42ED-AFAE-5C203A9A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7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14031A-3B8C-45DA-B476-412523A5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1620-9CBD-4B85-9DF7-EE2FFC3F0C31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E8745C-8E27-4B55-93D4-0C36AE8B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E413DF-711D-42ED-AFAE-5C203A9A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920255-969D-4EEA-8893-F85BD58EB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E4319DD-3B98-40B6-96AE-AD3EF0E2FDCF}"/>
              </a:ext>
            </a:extLst>
          </p:cNvPr>
          <p:cNvSpPr/>
          <p:nvPr userDrawn="1"/>
        </p:nvSpPr>
        <p:spPr>
          <a:xfrm>
            <a:off x="0" y="0"/>
            <a:ext cx="12192000" cy="5098774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6FDAB9-4208-412F-8405-20D5E55D64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39000"/>
                <a:lumMod val="3000"/>
                <a:lumOff val="97000"/>
              </a:schemeClr>
            </a:gs>
            <a:gs pos="100000">
              <a:schemeClr val="accent1">
                <a:alpha val="8000"/>
                <a:lumMod val="31000"/>
                <a:lumOff val="69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5BE4F0-28B3-4E8A-B2FB-9191A531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E6AE1F-C120-4EC2-8359-7AAB21FAF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2C7F68-75A9-4033-81DA-1A4EE6C77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49098-8711-4647-95AC-842655C91087}" type="datetime1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5F6A74-61B1-43E4-A287-9BD67AFA7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E3E898-BE07-43DB-8C2E-9F8C8B45B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05557-3C0C-430A-806A-7E309BE6F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28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9" r:id="rId6"/>
    <p:sldLayoutId id="2147483654" r:id="rId7"/>
    <p:sldLayoutId id="2147483655" r:id="rId8"/>
    <p:sldLayoutId id="2147483668" r:id="rId9"/>
    <p:sldLayoutId id="2147483667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55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jpe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jpe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jpe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31" Type="http://schemas.openxmlformats.org/officeDocument/2006/relationships/image" Target="../media/image50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jpeg"/><Relationship Id="rId30" Type="http://schemas.openxmlformats.org/officeDocument/2006/relationships/image" Target="../media/image49.jpeg"/><Relationship Id="rId35" Type="http://schemas.openxmlformats.org/officeDocument/2006/relationships/image" Target="../media/image54.png"/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9E1FD4-A41F-B9CF-2B80-8DD3263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一張含有 文字, 卡通, 水, 動畫 的圖片&#10;&#10;自動產生的描述">
            <a:extLst>
              <a:ext uri="{FF2B5EF4-FFF2-40B4-BE49-F238E27FC236}">
                <a16:creationId xmlns:a16="http://schemas.microsoft.com/office/drawing/2014/main" id="{1A99093A-209C-2653-026C-0E780F6F1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4430"/>
            <a:ext cx="12288763" cy="6912429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AECB76-D796-5B95-89D8-BB25DF7E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5557-3C0C-430A-806A-7E309BE6F4B0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A527394-34E3-256E-5CD3-63A8D05E21C2}"/>
              </a:ext>
            </a:extLst>
          </p:cNvPr>
          <p:cNvSpPr txBox="1"/>
          <p:nvPr/>
        </p:nvSpPr>
        <p:spPr>
          <a:xfrm>
            <a:off x="2499362" y="867860"/>
            <a:ext cx="7628708" cy="2859373"/>
          </a:xfrm>
          <a:prstGeom prst="rect">
            <a:avLst/>
          </a:prstGeom>
          <a:solidFill>
            <a:srgbClr val="E4F7FD"/>
          </a:solidFill>
          <a:ln>
            <a:solidFill>
              <a:srgbClr val="E4F7FD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endParaRPr lang="en-US" altLang="zh-TW" sz="4000" b="1" dirty="0">
              <a:solidFill>
                <a:srgbClr val="1287A2"/>
              </a:solidFill>
            </a:endParaRPr>
          </a:p>
          <a:p>
            <a:pPr algn="ctr">
              <a:lnSpc>
                <a:spcPts val="5500"/>
              </a:lnSpc>
            </a:pPr>
            <a:r>
              <a:rPr lang="zh-TW" altLang="en-US" sz="4000" b="1" dirty="0">
                <a:solidFill>
                  <a:srgbClr val="1287A2"/>
                </a:solidFill>
              </a:rPr>
              <a:t>新北市環境教育繪本創意工作坊</a:t>
            </a:r>
            <a:endParaRPr lang="en-US" altLang="zh-TW" sz="4000" b="1" dirty="0">
              <a:solidFill>
                <a:srgbClr val="1287A2"/>
              </a:solidFill>
            </a:endParaRPr>
          </a:p>
          <a:p>
            <a:pPr algn="ctr">
              <a:lnSpc>
                <a:spcPts val="5500"/>
              </a:lnSpc>
            </a:pPr>
            <a:r>
              <a:rPr lang="zh-TW" altLang="en-US" sz="4000" b="1" dirty="0">
                <a:solidFill>
                  <a:srgbClr val="1287A2"/>
                </a:solidFill>
              </a:rPr>
              <a:t>淨零綠生活</a:t>
            </a:r>
            <a:r>
              <a:rPr lang="en-US" altLang="zh-TW" sz="4000" b="1" dirty="0">
                <a:solidFill>
                  <a:srgbClr val="1287A2"/>
                </a:solidFill>
              </a:rPr>
              <a:t>&amp;</a:t>
            </a:r>
            <a:r>
              <a:rPr lang="zh-TW" altLang="en-US" sz="4000" b="1" dirty="0">
                <a:solidFill>
                  <a:srgbClr val="1287A2"/>
                </a:solidFill>
              </a:rPr>
              <a:t>全民綠生活說明</a:t>
            </a:r>
            <a:endParaRPr lang="en-US" altLang="zh-TW" sz="4000" b="1" dirty="0">
              <a:solidFill>
                <a:srgbClr val="1287A2"/>
              </a:solidFill>
            </a:endParaRPr>
          </a:p>
          <a:p>
            <a:pPr algn="ctr">
              <a:lnSpc>
                <a:spcPts val="5500"/>
              </a:lnSpc>
            </a:pPr>
            <a:endParaRPr lang="en-US" altLang="zh-TW" sz="4000" b="1" dirty="0">
              <a:solidFill>
                <a:srgbClr val="1287A2"/>
              </a:solidFill>
            </a:endParaRPr>
          </a:p>
        </p:txBody>
      </p:sp>
      <p:pic>
        <p:nvPicPr>
          <p:cNvPr id="9" name="圖片 8" descr="一張含有 字型, 圖形, 平面設計, 符號 的圖片&#10;&#10;自動產生的描述">
            <a:extLst>
              <a:ext uri="{FF2B5EF4-FFF2-40B4-BE49-F238E27FC236}">
                <a16:creationId xmlns:a16="http://schemas.microsoft.com/office/drawing/2014/main" id="{EDB986B7-98BD-9E86-01FE-F1057BA4C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3"/>
          <a:stretch/>
        </p:blipFill>
        <p:spPr>
          <a:xfrm>
            <a:off x="3425754" y="2992852"/>
            <a:ext cx="5184846" cy="140497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733A0B1-C964-0E1F-B1FE-4C71B04448B7}"/>
              </a:ext>
            </a:extLst>
          </p:cNvPr>
          <p:cNvSpPr/>
          <p:nvPr/>
        </p:nvSpPr>
        <p:spPr>
          <a:xfrm rot="1658767">
            <a:off x="8497389" y="4108536"/>
            <a:ext cx="435432" cy="362763"/>
          </a:xfrm>
          <a:prstGeom prst="rect">
            <a:avLst/>
          </a:prstGeom>
          <a:solidFill>
            <a:srgbClr val="E4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63DAD498-7F84-FBE9-C6FA-6EC6BC961EB4}"/>
              </a:ext>
            </a:extLst>
          </p:cNvPr>
          <p:cNvSpPr txBox="1"/>
          <p:nvPr/>
        </p:nvSpPr>
        <p:spPr>
          <a:xfrm>
            <a:off x="632011" y="2784757"/>
            <a:ext cx="1080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0"/>
                <a:solidFill>
                  <a:srgbClr val="7DBA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一起成為守護環境的綠色居家庇護者！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A1FD409-5271-8B14-6F45-A9498AFD8D45}"/>
              </a:ext>
            </a:extLst>
          </p:cNvPr>
          <p:cNvSpPr txBox="1"/>
          <p:nvPr/>
        </p:nvSpPr>
        <p:spPr>
          <a:xfrm>
            <a:off x="1317814" y="636767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隨手關閉電源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25D8A6E-6F92-E582-8109-4008140B6C1F}"/>
              </a:ext>
            </a:extLst>
          </p:cNvPr>
          <p:cNvSpPr txBox="1"/>
          <p:nvPr/>
        </p:nvSpPr>
        <p:spPr>
          <a:xfrm>
            <a:off x="2932369" y="636767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汰換老舊家電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4867294-7786-0E89-7996-B1EF9815CAC3}"/>
              </a:ext>
            </a:extLst>
          </p:cNvPr>
          <p:cNvSpPr txBox="1"/>
          <p:nvPr/>
        </p:nvSpPr>
        <p:spPr>
          <a:xfrm>
            <a:off x="4523598" y="637215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做好資源回收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B4223AD-2F30-41A0-D093-B88070090F8A}"/>
              </a:ext>
            </a:extLst>
          </p:cNvPr>
          <p:cNvSpPr txBox="1"/>
          <p:nvPr/>
        </p:nvSpPr>
        <p:spPr>
          <a:xfrm>
            <a:off x="6128274" y="636319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注重冰箱收納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9193981-33EF-E3E0-2366-1A2F90802280}"/>
              </a:ext>
            </a:extLst>
          </p:cNvPr>
          <p:cNvSpPr txBox="1"/>
          <p:nvPr/>
        </p:nvSpPr>
        <p:spPr>
          <a:xfrm>
            <a:off x="7827079" y="636767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栽種綠色植物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CF44080-2B9B-AA0C-4F1A-FB36E4369D9C}"/>
              </a:ext>
            </a:extLst>
          </p:cNvPr>
          <p:cNvSpPr txBox="1"/>
          <p:nvPr/>
        </p:nvSpPr>
        <p:spPr>
          <a:xfrm>
            <a:off x="9472096" y="637215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定期清理雜物</a:t>
            </a:r>
          </a:p>
        </p:txBody>
      </p:sp>
      <p:pic>
        <p:nvPicPr>
          <p:cNvPr id="6146" name="Picture 2" descr="綠色居家-橫幅">
            <a:extLst>
              <a:ext uri="{FF2B5EF4-FFF2-40B4-BE49-F238E27FC236}">
                <a16:creationId xmlns:a16="http://schemas.microsoft.com/office/drawing/2014/main" id="{BA7527FB-218A-4950-1487-559BEB54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95"/>
            <a:ext cx="12192000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683BFA04-585F-F202-2C15-3315DFEF1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874" y="5324195"/>
            <a:ext cx="1238400" cy="12384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15E002E-CF27-12DE-6D4D-647D11C68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921" y="5289736"/>
            <a:ext cx="1238400" cy="12384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D49424A-8DE7-4C29-8445-44FEE18B9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328" y="5304975"/>
            <a:ext cx="1238400" cy="12384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E8CE809-D391-ABFD-8830-EC4861BF4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556" y="5314141"/>
            <a:ext cx="1238400" cy="12384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D1BD1B2-26EA-C697-87D5-85BF51141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1153" y="5304975"/>
            <a:ext cx="1238400" cy="12384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BA13579-2060-84F8-A0DD-ABF02A78FF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1316" y="5304975"/>
            <a:ext cx="1238400" cy="1238400"/>
          </a:xfrm>
          <a:prstGeom prst="rect">
            <a:avLst/>
          </a:prstGeo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8D77A402-223E-3B79-65F4-99D95971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2241" y="6356350"/>
            <a:ext cx="2743200" cy="365125"/>
          </a:xfrm>
        </p:spPr>
        <p:txBody>
          <a:bodyPr/>
          <a:lstStyle/>
          <a:p>
            <a:fld id="{CDA05557-3C0C-430A-806A-7E309BE6F4B0}" type="slidenum">
              <a: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fld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81DDDB9-656E-8BA6-AE8A-7F4B23B8CD7B}"/>
              </a:ext>
            </a:extLst>
          </p:cNvPr>
          <p:cNvSpPr txBox="1"/>
          <p:nvPr/>
        </p:nvSpPr>
        <p:spPr>
          <a:xfrm>
            <a:off x="1596210" y="3333791"/>
            <a:ext cx="9298236" cy="198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「綠色居家」是在宣導透過調整個人生活方式，改變日常如居家空間、環境清潔、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垃圾處理等生活小習慣，培養友善居住環境的生活態度，除了帶來環保、低碳又舒適的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「綠色居家」氛圍外，也同時提升民眾居家生活品質。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養成良好居家習慣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採用自然光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多採購環保商品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63DAD498-7F84-FBE9-C6FA-6EC6BC961EB4}"/>
              </a:ext>
            </a:extLst>
          </p:cNvPr>
          <p:cNvSpPr txBox="1"/>
          <p:nvPr/>
        </p:nvSpPr>
        <p:spPr>
          <a:xfrm>
            <a:off x="0" y="277714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0"/>
                <a:solidFill>
                  <a:srgbClr val="7DBA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打造綠色辦公環境</a:t>
            </a:r>
            <a:r>
              <a:rPr lang="en-US" altLang="zh-TW" sz="2800" b="1" dirty="0">
                <a:ln w="0"/>
                <a:solidFill>
                  <a:srgbClr val="7DBA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800" b="1" dirty="0">
                <a:ln w="0"/>
                <a:solidFill>
                  <a:srgbClr val="7DBA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一起成為節省成本的綠色辦公率領者！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A1FD409-5271-8B14-6F45-A9498AFD8D45}"/>
              </a:ext>
            </a:extLst>
          </p:cNvPr>
          <p:cNvSpPr txBox="1"/>
          <p:nvPr/>
        </p:nvSpPr>
        <p:spPr>
          <a:xfrm>
            <a:off x="1317814" y="636767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採用視訊會議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25D8A6E-6F92-E582-8109-4008140B6C1F}"/>
              </a:ext>
            </a:extLst>
          </p:cNvPr>
          <p:cNvSpPr txBox="1"/>
          <p:nvPr/>
        </p:nvSpPr>
        <p:spPr>
          <a:xfrm>
            <a:off x="2932369" y="63542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辦公推無紙化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4867294-7786-0E89-7996-B1EF9815CAC3}"/>
              </a:ext>
            </a:extLst>
          </p:cNvPr>
          <p:cNvSpPr txBox="1"/>
          <p:nvPr/>
        </p:nvSpPr>
        <p:spPr>
          <a:xfrm>
            <a:off x="4523598" y="635870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減少餐飲外送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B4223AD-2F30-41A0-D093-B88070090F8A}"/>
              </a:ext>
            </a:extLst>
          </p:cNvPr>
          <p:cNvSpPr txBox="1"/>
          <p:nvPr/>
        </p:nvSpPr>
        <p:spPr>
          <a:xfrm>
            <a:off x="6128274" y="63497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減少搭乘電梯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9193981-33EF-E3E0-2366-1A2F90802280}"/>
              </a:ext>
            </a:extLst>
          </p:cNvPr>
          <p:cNvSpPr txBox="1"/>
          <p:nvPr/>
        </p:nvSpPr>
        <p:spPr>
          <a:xfrm>
            <a:off x="7775886" y="635422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室內控溫</a:t>
            </a:r>
            <a:r>
              <a:rPr lang="en-US" altLang="zh-TW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CF44080-2B9B-AA0C-4F1A-FB36E4369D9C}"/>
              </a:ext>
            </a:extLst>
          </p:cNvPr>
          <p:cNvSpPr txBox="1"/>
          <p:nvPr/>
        </p:nvSpPr>
        <p:spPr>
          <a:xfrm>
            <a:off x="9461244" y="636130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紙張雙面列印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DD5A19F-DBDB-C8A1-E720-E2299A2CE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07"/>
            <a:ext cx="12192000" cy="253867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46D46CA6-D002-BE67-11F8-AA335A06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42" y="5324142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C4C659B-00AF-F4DA-CAF2-3D324B286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15" y="5319657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AA33E6F1-7B4C-AB35-85B0-B153E7D9D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23" y="5317665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4FCEBCC-F445-E1A3-EE35-157FF6B58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330" y="5292153"/>
            <a:ext cx="1152000" cy="1152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99CA2F3-F8E7-A5EF-468D-9D0EBA354E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1673" y="5325155"/>
            <a:ext cx="1152000" cy="1152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4298B57-6818-BEEA-50FE-646CFD221D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7923" y="5335853"/>
            <a:ext cx="1152000" cy="1152000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8609FBB-9D8C-570F-FDFF-8B197B5E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9112" y="6356350"/>
            <a:ext cx="2743200" cy="365125"/>
          </a:xfrm>
        </p:spPr>
        <p:txBody>
          <a:bodyPr/>
          <a:lstStyle/>
          <a:p>
            <a:fld id="{CDA05557-3C0C-430A-806A-7E309BE6F4B0}" type="slidenum">
              <a: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fld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4ECF5BF-5F9E-794D-3AA0-09B6CAA09148}"/>
              </a:ext>
            </a:extLst>
          </p:cNvPr>
          <p:cNvSpPr txBox="1"/>
          <p:nvPr/>
        </p:nvSpPr>
        <p:spPr>
          <a:xfrm>
            <a:off x="1383277" y="3450712"/>
            <a:ext cx="957667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「綠色辦公」是辦公環境做好綠美化、節約能資源、少印紙或紙張雙面使用、資源再利用、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辦公用品選購環保產品之綠色採購，以及人員參與綠色活動，創造永續的辦公環境。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綠色辦公機關與企業都能響應，共同減少辦公時產生的資源耗費。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透過簽署響應表，加入綠色辦公行列，打造綠色辦公環境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22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6A30930-F42A-F085-DE60-E39EB65FD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/>
          <a:stretch/>
        </p:blipFill>
        <p:spPr>
          <a:xfrm>
            <a:off x="-113737" y="-1"/>
            <a:ext cx="12305737" cy="7127914"/>
          </a:xfrm>
          <a:prstGeom prst="rect">
            <a:avLst/>
          </a:prstGeom>
        </p:spPr>
      </p:pic>
      <p:pic>
        <p:nvPicPr>
          <p:cNvPr id="9" name="Picture 2" descr="新北市政府- 维基百科，自由的百科全书">
            <a:extLst>
              <a:ext uri="{FF2B5EF4-FFF2-40B4-BE49-F238E27FC236}">
                <a16:creationId xmlns:a16="http://schemas.microsoft.com/office/drawing/2014/main" id="{CCD78925-C7F1-D5A7-F8B8-56752FD33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170" y="4927458"/>
            <a:ext cx="559559" cy="69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4B2378C-3033-8F51-783A-79EE1C1744DC}"/>
              </a:ext>
            </a:extLst>
          </p:cNvPr>
          <p:cNvSpPr txBox="1"/>
          <p:nvPr/>
        </p:nvSpPr>
        <p:spPr>
          <a:xfrm>
            <a:off x="4020120" y="4946507"/>
            <a:ext cx="4490114" cy="694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新北市政府環境保護局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962761A-6B68-C9B9-4BEA-8C8E77BAAD17}"/>
              </a:ext>
            </a:extLst>
          </p:cNvPr>
          <p:cNvSpPr txBox="1"/>
          <p:nvPr/>
        </p:nvSpPr>
        <p:spPr>
          <a:xfrm>
            <a:off x="2909247" y="2656217"/>
            <a:ext cx="6373505" cy="1596788"/>
          </a:xfrm>
          <a:prstGeom prst="rect">
            <a:avLst/>
          </a:prstGeom>
          <a:solidFill>
            <a:srgbClr val="E3F6FC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AC1D6A4-0C9D-CD79-DAB3-9E896DC6184F}"/>
              </a:ext>
            </a:extLst>
          </p:cNvPr>
          <p:cNvSpPr/>
          <p:nvPr/>
        </p:nvSpPr>
        <p:spPr>
          <a:xfrm>
            <a:off x="2245659" y="564776"/>
            <a:ext cx="7355541" cy="3765177"/>
          </a:xfrm>
          <a:prstGeom prst="rect">
            <a:avLst/>
          </a:prstGeom>
          <a:solidFill>
            <a:srgbClr val="E3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DD7276C-45FD-A9BB-4FE1-CB21FA4475BD}"/>
              </a:ext>
            </a:extLst>
          </p:cNvPr>
          <p:cNvSpPr txBox="1"/>
          <p:nvPr/>
        </p:nvSpPr>
        <p:spPr>
          <a:xfrm>
            <a:off x="2962944" y="1655579"/>
            <a:ext cx="6146234" cy="287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7400"/>
              </a:lnSpc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簡報結束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7400"/>
              </a:lnSpc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邀請大家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7400"/>
              </a:lnSpc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一起淨零綠生活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30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6"/>
          <p:cNvSpPr/>
          <p:nvPr/>
        </p:nvSpPr>
        <p:spPr bwMode="auto">
          <a:xfrm>
            <a:off x="79622" y="2002050"/>
            <a:ext cx="10718705" cy="4852041"/>
          </a:xfrm>
          <a:custGeom>
            <a:avLst/>
            <a:gdLst>
              <a:gd name="T0" fmla="*/ 0 w 2926"/>
              <a:gd name="T1" fmla="*/ 1135 h 2051"/>
              <a:gd name="T2" fmla="*/ 2430 w 2926"/>
              <a:gd name="T3" fmla="*/ 219 h 2051"/>
              <a:gd name="T4" fmla="*/ 2299 w 2926"/>
              <a:gd name="T5" fmla="*/ 184 h 2051"/>
              <a:gd name="T6" fmla="*/ 2830 w 2926"/>
              <a:gd name="T7" fmla="*/ 0 h 2051"/>
              <a:gd name="T8" fmla="*/ 2926 w 2926"/>
              <a:gd name="T9" fmla="*/ 347 h 2051"/>
              <a:gd name="T10" fmla="*/ 2759 w 2926"/>
              <a:gd name="T11" fmla="*/ 297 h 2051"/>
              <a:gd name="T12" fmla="*/ 0 w 2926"/>
              <a:gd name="T13" fmla="*/ 2051 h 2051"/>
              <a:gd name="T14" fmla="*/ 0 w 2926"/>
              <a:gd name="T15" fmla="*/ 1135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26" h="2051">
                <a:moveTo>
                  <a:pt x="0" y="1135"/>
                </a:moveTo>
                <a:cubicBezTo>
                  <a:pt x="0" y="1135"/>
                  <a:pt x="1636" y="928"/>
                  <a:pt x="2430" y="219"/>
                </a:cubicBezTo>
                <a:cubicBezTo>
                  <a:pt x="2299" y="184"/>
                  <a:pt x="2299" y="184"/>
                  <a:pt x="2299" y="184"/>
                </a:cubicBezTo>
                <a:cubicBezTo>
                  <a:pt x="2830" y="0"/>
                  <a:pt x="2830" y="0"/>
                  <a:pt x="2830" y="0"/>
                </a:cubicBezTo>
                <a:cubicBezTo>
                  <a:pt x="2926" y="347"/>
                  <a:pt x="2926" y="347"/>
                  <a:pt x="2926" y="347"/>
                </a:cubicBezTo>
                <a:cubicBezTo>
                  <a:pt x="2759" y="297"/>
                  <a:pt x="2759" y="297"/>
                  <a:pt x="2759" y="297"/>
                </a:cubicBezTo>
                <a:cubicBezTo>
                  <a:pt x="2759" y="297"/>
                  <a:pt x="2100" y="1316"/>
                  <a:pt x="0" y="2051"/>
                </a:cubicBezTo>
                <a:lnTo>
                  <a:pt x="0" y="113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9621" y="4872252"/>
            <a:ext cx="1620000" cy="1620000"/>
          </a:xfrm>
          <a:prstGeom prst="ellipse">
            <a:avLst/>
          </a:prstGeom>
          <a:solidFill>
            <a:srgbClr val="1B390E"/>
          </a:solidFill>
          <a:ln w="25400">
            <a:solidFill>
              <a:srgbClr val="39692B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cs typeface="+mn-ea"/>
                <a:sym typeface="+mn-lt"/>
              </a:rPr>
              <a:t>食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9AB4EBD-2AC3-4A8B-A2B5-B3EF8ACE3CAE}"/>
              </a:ext>
            </a:extLst>
          </p:cNvPr>
          <p:cNvGrpSpPr/>
          <p:nvPr/>
        </p:nvGrpSpPr>
        <p:grpSpPr>
          <a:xfrm>
            <a:off x="23750" y="1230812"/>
            <a:ext cx="8932157" cy="1794530"/>
            <a:chOff x="6764354" y="745585"/>
            <a:chExt cx="5864114" cy="179453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0F247C6-375E-4916-9AA5-A170C60FA0A2}"/>
                </a:ext>
              </a:extLst>
            </p:cNvPr>
            <p:cNvSpPr/>
            <p:nvPr/>
          </p:nvSpPr>
          <p:spPr>
            <a:xfrm>
              <a:off x="7375335" y="1795808"/>
              <a:ext cx="3794755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2303F0D-60E3-46A7-BB36-D97013CFECB8}"/>
                </a:ext>
              </a:extLst>
            </p:cNvPr>
            <p:cNvSpPr/>
            <p:nvPr/>
          </p:nvSpPr>
          <p:spPr>
            <a:xfrm>
              <a:off x="6764354" y="745585"/>
              <a:ext cx="5864114" cy="1794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3400"/>
                </a:lnSpc>
              </a:pPr>
              <a:r>
                <a:rPr lang="zh-TW" alt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「淨零綠生活」是台灣</a:t>
              </a:r>
              <a:r>
                <a:rPr lang="en-US" altLang="zh-TW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2050</a:t>
              </a:r>
              <a:r>
                <a:rPr lang="zh-TW" alt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淨零轉型</a:t>
              </a:r>
              <a:r>
                <a:rPr lang="en-US" altLang="zh-TW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12</a:t>
              </a:r>
              <a:r>
                <a:rPr lang="zh-TW" alt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項關鍵戰略之一，</a:t>
              </a:r>
              <a:endPara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400"/>
                </a:lnSpc>
              </a:pPr>
              <a:r>
                <a:rPr lang="zh-TW" alt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臺灣淨零轉型須從推動「淨零綠生活」開始，</a:t>
              </a:r>
              <a:endPara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400"/>
                </a:lnSpc>
              </a:pPr>
              <a:r>
                <a:rPr lang="zh-TW" alt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包括全民食、衣、住、行、育、樂、購的行為及消費模式的變化，</a:t>
              </a:r>
              <a:endPara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3400"/>
                </a:lnSpc>
              </a:pPr>
              <a:r>
                <a:rPr lang="zh-TW" altLang="en-US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進行促使產業供給端的改變，達到降低溫室氣體排放之成果。</a:t>
              </a:r>
              <a:endPara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7ED3F5B6-E8D6-4B17-A18A-7FAE9D755ED9}"/>
              </a:ext>
            </a:extLst>
          </p:cNvPr>
          <p:cNvSpPr/>
          <p:nvPr/>
        </p:nvSpPr>
        <p:spPr>
          <a:xfrm>
            <a:off x="2514538" y="6268831"/>
            <a:ext cx="3090667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2000" b="1" dirty="0">
                <a:solidFill>
                  <a:srgbClr val="1B390E"/>
                </a:solidFill>
                <a:cs typeface="+mn-ea"/>
                <a:sym typeface="+mn-lt"/>
              </a:rPr>
              <a:t>綠色飲食、愛用國產食材</a:t>
            </a:r>
            <a:endParaRPr lang="zh-CN" altLang="en-US" sz="2000" b="1" dirty="0">
              <a:solidFill>
                <a:srgbClr val="1B390E"/>
              </a:solidFill>
              <a:cs typeface="+mn-ea"/>
              <a:sym typeface="+mn-lt"/>
            </a:endParaRPr>
          </a:p>
        </p:txBody>
      </p:sp>
      <p:sp>
        <p:nvSpPr>
          <p:cNvPr id="5" name="椭圆 44">
            <a:extLst>
              <a:ext uri="{FF2B5EF4-FFF2-40B4-BE49-F238E27FC236}">
                <a16:creationId xmlns:a16="http://schemas.microsoft.com/office/drawing/2014/main" id="{FDB2B6CC-C377-D8E1-795A-1842094C4B44}"/>
              </a:ext>
            </a:extLst>
          </p:cNvPr>
          <p:cNvSpPr/>
          <p:nvPr/>
        </p:nvSpPr>
        <p:spPr>
          <a:xfrm>
            <a:off x="1827284" y="4501619"/>
            <a:ext cx="1548000" cy="1548000"/>
          </a:xfrm>
          <a:prstGeom prst="ellipse">
            <a:avLst/>
          </a:prstGeom>
          <a:solidFill>
            <a:srgbClr val="254D13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cs typeface="+mn-ea"/>
                <a:sym typeface="+mn-lt"/>
              </a:rPr>
              <a:t>衣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44">
            <a:extLst>
              <a:ext uri="{FF2B5EF4-FFF2-40B4-BE49-F238E27FC236}">
                <a16:creationId xmlns:a16="http://schemas.microsoft.com/office/drawing/2014/main" id="{D5003557-A61F-11DC-CCC6-DF566A9FB546}"/>
              </a:ext>
            </a:extLst>
          </p:cNvPr>
          <p:cNvSpPr/>
          <p:nvPr/>
        </p:nvSpPr>
        <p:spPr>
          <a:xfrm>
            <a:off x="3481595" y="4125256"/>
            <a:ext cx="1479759" cy="1476000"/>
          </a:xfrm>
          <a:prstGeom prst="ellipse">
            <a:avLst/>
          </a:prstGeom>
          <a:solidFill>
            <a:srgbClr val="2E6218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cs typeface="+mn-ea"/>
                <a:sym typeface="+mn-lt"/>
              </a:rPr>
              <a:t>住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44">
            <a:extLst>
              <a:ext uri="{FF2B5EF4-FFF2-40B4-BE49-F238E27FC236}">
                <a16:creationId xmlns:a16="http://schemas.microsoft.com/office/drawing/2014/main" id="{A4C42742-FDA7-F77B-C400-E61D6B92FD57}"/>
              </a:ext>
            </a:extLst>
          </p:cNvPr>
          <p:cNvSpPr/>
          <p:nvPr/>
        </p:nvSpPr>
        <p:spPr>
          <a:xfrm>
            <a:off x="5073479" y="3744943"/>
            <a:ext cx="1332000" cy="1332000"/>
          </a:xfrm>
          <a:prstGeom prst="ellipse">
            <a:avLst/>
          </a:prstGeom>
          <a:solidFill>
            <a:srgbClr val="38761D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TW" altLang="en-US" sz="4300" dirty="0">
                <a:solidFill>
                  <a:schemeClr val="bg1"/>
                </a:solidFill>
                <a:cs typeface="+mn-ea"/>
                <a:sym typeface="+mn-lt"/>
              </a:rPr>
              <a:t>行</a:t>
            </a:r>
            <a:endParaRPr lang="zh-CN" altLang="en-US" sz="4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44">
            <a:extLst>
              <a:ext uri="{FF2B5EF4-FFF2-40B4-BE49-F238E27FC236}">
                <a16:creationId xmlns:a16="http://schemas.microsoft.com/office/drawing/2014/main" id="{6715EAA3-C2E8-9037-DA29-36AFB021C469}"/>
              </a:ext>
            </a:extLst>
          </p:cNvPr>
          <p:cNvSpPr/>
          <p:nvPr/>
        </p:nvSpPr>
        <p:spPr>
          <a:xfrm>
            <a:off x="6455713" y="3366799"/>
            <a:ext cx="1152000" cy="1152000"/>
          </a:xfrm>
          <a:prstGeom prst="ellipse">
            <a:avLst/>
          </a:prstGeom>
          <a:solidFill>
            <a:srgbClr val="428A22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TW" altLang="en-US" sz="4100" dirty="0">
                <a:solidFill>
                  <a:schemeClr val="bg1"/>
                </a:solidFill>
                <a:cs typeface="+mn-ea"/>
                <a:sym typeface="+mn-lt"/>
              </a:rPr>
              <a:t>育</a:t>
            </a:r>
            <a:endParaRPr lang="zh-CN" altLang="en-US" sz="4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44">
            <a:extLst>
              <a:ext uri="{FF2B5EF4-FFF2-40B4-BE49-F238E27FC236}">
                <a16:creationId xmlns:a16="http://schemas.microsoft.com/office/drawing/2014/main" id="{CF27D656-9154-32EF-5419-2C0B2A477AD8}"/>
              </a:ext>
            </a:extLst>
          </p:cNvPr>
          <p:cNvSpPr/>
          <p:nvPr/>
        </p:nvSpPr>
        <p:spPr>
          <a:xfrm>
            <a:off x="7702172" y="2955690"/>
            <a:ext cx="972000" cy="972000"/>
          </a:xfrm>
          <a:prstGeom prst="ellipse">
            <a:avLst/>
          </a:prstGeom>
          <a:solidFill>
            <a:srgbClr val="4B9F27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cs typeface="+mn-ea"/>
                <a:sym typeface="+mn-lt"/>
              </a:rPr>
              <a:t>樂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44">
            <a:extLst>
              <a:ext uri="{FF2B5EF4-FFF2-40B4-BE49-F238E27FC236}">
                <a16:creationId xmlns:a16="http://schemas.microsoft.com/office/drawing/2014/main" id="{EE815E7B-44FB-E0FD-D2F6-3BCA589D1BCB}"/>
              </a:ext>
            </a:extLst>
          </p:cNvPr>
          <p:cNvSpPr/>
          <p:nvPr/>
        </p:nvSpPr>
        <p:spPr>
          <a:xfrm>
            <a:off x="8754983" y="2475802"/>
            <a:ext cx="864000" cy="864000"/>
          </a:xfrm>
          <a:prstGeom prst="ellipse">
            <a:avLst/>
          </a:prstGeom>
          <a:solidFill>
            <a:srgbClr val="55B32C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TW" altLang="en-US" sz="3800" dirty="0">
                <a:solidFill>
                  <a:schemeClr val="bg1"/>
                </a:solidFill>
                <a:cs typeface="+mn-ea"/>
                <a:sym typeface="+mn-lt"/>
              </a:rPr>
              <a:t>購</a:t>
            </a:r>
            <a:endParaRPr lang="zh-CN" altLang="en-US" sz="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31">
            <a:extLst>
              <a:ext uri="{FF2B5EF4-FFF2-40B4-BE49-F238E27FC236}">
                <a16:creationId xmlns:a16="http://schemas.microsoft.com/office/drawing/2014/main" id="{785090FB-840D-8E02-23E2-2FBD537D10F7}"/>
              </a:ext>
            </a:extLst>
          </p:cNvPr>
          <p:cNvGrpSpPr/>
          <p:nvPr/>
        </p:nvGrpSpPr>
        <p:grpSpPr>
          <a:xfrm>
            <a:off x="0" y="212123"/>
            <a:ext cx="4769560" cy="646331"/>
            <a:chOff x="0" y="400381"/>
            <a:chExt cx="4769560" cy="64633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5895C36-59C8-7B63-96EB-BC2413222653}"/>
                </a:ext>
              </a:extLst>
            </p:cNvPr>
            <p:cNvSpPr/>
            <p:nvPr/>
          </p:nvSpPr>
          <p:spPr>
            <a:xfrm>
              <a:off x="428263" y="496265"/>
              <a:ext cx="3962890" cy="4748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1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33">
              <a:extLst>
                <a:ext uri="{FF2B5EF4-FFF2-40B4-BE49-F238E27FC236}">
                  <a16:creationId xmlns:a16="http://schemas.microsoft.com/office/drawing/2014/main" id="{FB6EDA7E-E15D-0FFD-4F63-F8BB92DD93D8}"/>
                </a:ext>
              </a:extLst>
            </p:cNvPr>
            <p:cNvSpPr txBox="1"/>
            <p:nvPr/>
          </p:nvSpPr>
          <p:spPr>
            <a:xfrm>
              <a:off x="623887" y="400381"/>
              <a:ext cx="3767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TW" altLang="en-US" sz="3600" b="1" spc="100" dirty="0">
                  <a:latin typeface="+mn-lt"/>
                  <a:ea typeface="+mn-ea"/>
                  <a:cs typeface="+mn-ea"/>
                  <a:sym typeface="+mn-lt"/>
                </a:rPr>
                <a:t>淨零綠生活意涵</a:t>
              </a:r>
              <a:endParaRPr lang="zh-CN" altLang="en-US" sz="3600" b="1" spc="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925B9A4-E150-3CE7-ADF4-1A84F9C55B6B}"/>
                </a:ext>
              </a:extLst>
            </p:cNvPr>
            <p:cNvSpPr/>
            <p:nvPr/>
          </p:nvSpPr>
          <p:spPr>
            <a:xfrm>
              <a:off x="0" y="496265"/>
              <a:ext cx="428263" cy="4748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箭头: V 形 135">
              <a:extLst>
                <a:ext uri="{FF2B5EF4-FFF2-40B4-BE49-F238E27FC236}">
                  <a16:creationId xmlns:a16="http://schemas.microsoft.com/office/drawing/2014/main" id="{914ACA08-ABF9-FD08-EB1E-B127BB3B4809}"/>
                </a:ext>
              </a:extLst>
            </p:cNvPr>
            <p:cNvSpPr/>
            <p:nvPr/>
          </p:nvSpPr>
          <p:spPr>
            <a:xfrm>
              <a:off x="4180244" y="514599"/>
              <a:ext cx="333468" cy="456560"/>
            </a:xfrm>
            <a:prstGeom prst="chevron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136">
              <a:extLst>
                <a:ext uri="{FF2B5EF4-FFF2-40B4-BE49-F238E27FC236}">
                  <a16:creationId xmlns:a16="http://schemas.microsoft.com/office/drawing/2014/main" id="{6996587B-899D-A8CB-3845-E2FF623E850B}"/>
                </a:ext>
              </a:extLst>
            </p:cNvPr>
            <p:cNvSpPr/>
            <p:nvPr/>
          </p:nvSpPr>
          <p:spPr>
            <a:xfrm>
              <a:off x="4477388" y="514599"/>
              <a:ext cx="292172" cy="456560"/>
            </a:xfrm>
            <a:prstGeom prst="chevron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5FB5BE8F-D3B4-6D9F-7C2D-D936CBA2D347}"/>
              </a:ext>
            </a:extLst>
          </p:cNvPr>
          <p:cNvCxnSpPr>
            <a:cxnSpLocks/>
          </p:cNvCxnSpPr>
          <p:nvPr/>
        </p:nvCxnSpPr>
        <p:spPr>
          <a:xfrm>
            <a:off x="845207" y="6434077"/>
            <a:ext cx="1543151" cy="0"/>
          </a:xfrm>
          <a:prstGeom prst="line">
            <a:avLst/>
          </a:prstGeom>
          <a:ln>
            <a:solidFill>
              <a:srgbClr val="1B390E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D4C0D45F-14A2-F53B-8D6D-3535E45E018E}"/>
              </a:ext>
            </a:extLst>
          </p:cNvPr>
          <p:cNvCxnSpPr>
            <a:cxnSpLocks/>
          </p:cNvCxnSpPr>
          <p:nvPr/>
        </p:nvCxnSpPr>
        <p:spPr>
          <a:xfrm>
            <a:off x="2270879" y="5917214"/>
            <a:ext cx="1573576" cy="0"/>
          </a:xfrm>
          <a:prstGeom prst="line">
            <a:avLst/>
          </a:prstGeom>
          <a:ln>
            <a:solidFill>
              <a:srgbClr val="254D1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204CBE14-B571-92C7-4A01-B38ACB9FEA0C}"/>
              </a:ext>
            </a:extLst>
          </p:cNvPr>
          <p:cNvCxnSpPr>
            <a:cxnSpLocks/>
          </p:cNvCxnSpPr>
          <p:nvPr/>
        </p:nvCxnSpPr>
        <p:spPr>
          <a:xfrm>
            <a:off x="4144229" y="5502080"/>
            <a:ext cx="1041920" cy="0"/>
          </a:xfrm>
          <a:prstGeom prst="line">
            <a:avLst/>
          </a:prstGeom>
          <a:ln>
            <a:solidFill>
              <a:srgbClr val="2E6218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D9637CDF-5725-3693-D4ED-AE331190E247}"/>
              </a:ext>
            </a:extLst>
          </p:cNvPr>
          <p:cNvCxnSpPr>
            <a:cxnSpLocks/>
          </p:cNvCxnSpPr>
          <p:nvPr/>
        </p:nvCxnSpPr>
        <p:spPr>
          <a:xfrm>
            <a:off x="5568987" y="4958419"/>
            <a:ext cx="886726" cy="0"/>
          </a:xfrm>
          <a:prstGeom prst="line">
            <a:avLst/>
          </a:prstGeom>
          <a:ln>
            <a:solidFill>
              <a:srgbClr val="38761D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33A921D5-AE2E-A06E-BBC3-6A64D20B4C9A}"/>
              </a:ext>
            </a:extLst>
          </p:cNvPr>
          <p:cNvCxnSpPr>
            <a:cxnSpLocks/>
          </p:cNvCxnSpPr>
          <p:nvPr/>
        </p:nvCxnSpPr>
        <p:spPr>
          <a:xfrm>
            <a:off x="7059009" y="4356351"/>
            <a:ext cx="626234" cy="17127"/>
          </a:xfrm>
          <a:prstGeom prst="line">
            <a:avLst/>
          </a:prstGeom>
          <a:ln>
            <a:solidFill>
              <a:srgbClr val="428A2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8C96C979-A199-81E4-27A8-37A506966AF2}"/>
              </a:ext>
            </a:extLst>
          </p:cNvPr>
          <p:cNvCxnSpPr>
            <a:cxnSpLocks/>
          </p:cNvCxnSpPr>
          <p:nvPr/>
        </p:nvCxnSpPr>
        <p:spPr>
          <a:xfrm>
            <a:off x="8210351" y="3804858"/>
            <a:ext cx="501295" cy="0"/>
          </a:xfrm>
          <a:prstGeom prst="line">
            <a:avLst/>
          </a:prstGeom>
          <a:ln>
            <a:solidFill>
              <a:srgbClr val="4B9F27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C14FDE7F-9814-E7A9-4BB5-20EA2C70BEB0}"/>
              </a:ext>
            </a:extLst>
          </p:cNvPr>
          <p:cNvSpPr/>
          <p:nvPr/>
        </p:nvSpPr>
        <p:spPr>
          <a:xfrm>
            <a:off x="3985167" y="5743632"/>
            <a:ext cx="3090667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2000" b="1" dirty="0">
                <a:solidFill>
                  <a:srgbClr val="254D13"/>
                </a:solidFill>
                <a:cs typeface="+mn-ea"/>
                <a:sym typeface="+mn-lt"/>
              </a:rPr>
              <a:t>衣物回收、採用環保材質</a:t>
            </a:r>
            <a:endParaRPr lang="zh-CN" altLang="en-US" sz="2000" b="1" dirty="0">
              <a:solidFill>
                <a:srgbClr val="254D13"/>
              </a:solidFill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AC7388F-BE11-AB3B-A697-51546576B9A1}"/>
              </a:ext>
            </a:extLst>
          </p:cNvPr>
          <p:cNvSpPr/>
          <p:nvPr/>
        </p:nvSpPr>
        <p:spPr>
          <a:xfrm>
            <a:off x="5347527" y="5267524"/>
            <a:ext cx="3090667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2000" b="1" dirty="0">
                <a:solidFill>
                  <a:srgbClr val="2E6218"/>
                </a:solidFill>
                <a:cs typeface="+mn-ea"/>
                <a:sym typeface="+mn-lt"/>
              </a:rPr>
              <a:t>綠色居家、多採用自然光</a:t>
            </a:r>
            <a:endParaRPr lang="zh-CN" altLang="en-US" sz="2000" b="1" dirty="0">
              <a:solidFill>
                <a:srgbClr val="2E6218"/>
              </a:solidFill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AF6C482-5807-9A00-23D1-C9097682DB66}"/>
              </a:ext>
            </a:extLst>
          </p:cNvPr>
          <p:cNvSpPr/>
          <p:nvPr/>
        </p:nvSpPr>
        <p:spPr>
          <a:xfrm>
            <a:off x="6511215" y="4749782"/>
            <a:ext cx="3090667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2000" b="1" dirty="0">
                <a:solidFill>
                  <a:srgbClr val="38761D"/>
                </a:solidFill>
                <a:cs typeface="+mn-ea"/>
                <a:sym typeface="+mn-lt"/>
              </a:rPr>
              <a:t>大眾運輸、減少能源耗費</a:t>
            </a:r>
            <a:endParaRPr lang="zh-CN" altLang="en-US" sz="2000" b="1" dirty="0">
              <a:solidFill>
                <a:srgbClr val="38761D"/>
              </a:solidFill>
              <a:cs typeface="+mn-ea"/>
              <a:sym typeface="+mn-lt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C3AA1B88-8A2A-AC57-BD58-EFB216FE0010}"/>
              </a:ext>
            </a:extLst>
          </p:cNvPr>
          <p:cNvSpPr/>
          <p:nvPr/>
        </p:nvSpPr>
        <p:spPr>
          <a:xfrm>
            <a:off x="7719173" y="4178507"/>
            <a:ext cx="3090667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2000" b="1" dirty="0">
                <a:solidFill>
                  <a:srgbClr val="428A22"/>
                </a:solidFill>
                <a:cs typeface="+mn-ea"/>
                <a:sym typeface="+mn-lt"/>
              </a:rPr>
              <a:t>環教場所、愛護環境場域</a:t>
            </a:r>
            <a:endParaRPr lang="zh-CN" altLang="en-US" sz="2000" b="1" dirty="0">
              <a:solidFill>
                <a:srgbClr val="428A22"/>
              </a:solidFill>
              <a:cs typeface="+mn-ea"/>
              <a:sym typeface="+mn-lt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8D90DD0E-BEBB-BE33-474C-91033032E418}"/>
              </a:ext>
            </a:extLst>
          </p:cNvPr>
          <p:cNvSpPr/>
          <p:nvPr/>
        </p:nvSpPr>
        <p:spPr>
          <a:xfrm>
            <a:off x="8679367" y="3620657"/>
            <a:ext cx="3090667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2000" b="1" dirty="0">
                <a:solidFill>
                  <a:srgbClr val="4B9F27"/>
                </a:solidFill>
                <a:cs typeface="+mn-ea"/>
                <a:sym typeface="+mn-lt"/>
              </a:rPr>
              <a:t>綠色旅遊、友善環境遊程</a:t>
            </a:r>
            <a:endParaRPr lang="zh-CN" altLang="en-US" sz="2000" b="1" dirty="0">
              <a:solidFill>
                <a:srgbClr val="4B9F27"/>
              </a:solidFill>
              <a:cs typeface="+mn-ea"/>
              <a:sym typeface="+mn-lt"/>
            </a:endParaRPr>
          </a:p>
        </p:txBody>
      </p: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DD8EE288-BF6B-B402-D60E-7ACBEDF95FB6}"/>
              </a:ext>
            </a:extLst>
          </p:cNvPr>
          <p:cNvCxnSpPr>
            <a:cxnSpLocks/>
          </p:cNvCxnSpPr>
          <p:nvPr/>
        </p:nvCxnSpPr>
        <p:spPr>
          <a:xfrm>
            <a:off x="9380194" y="3241704"/>
            <a:ext cx="309715" cy="0"/>
          </a:xfrm>
          <a:prstGeom prst="line">
            <a:avLst/>
          </a:prstGeom>
          <a:ln>
            <a:solidFill>
              <a:srgbClr val="55B32C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8FB96B3F-534F-09F1-7666-9BEBFF95DB06}"/>
              </a:ext>
            </a:extLst>
          </p:cNvPr>
          <p:cNvSpPr/>
          <p:nvPr/>
        </p:nvSpPr>
        <p:spPr>
          <a:xfrm>
            <a:off x="9074116" y="3037158"/>
            <a:ext cx="3090667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2000" b="1" dirty="0">
                <a:solidFill>
                  <a:srgbClr val="55B32C"/>
                </a:solidFill>
                <a:cs typeface="+mn-ea"/>
                <a:sym typeface="+mn-lt"/>
              </a:rPr>
              <a:t>採購綠色商品</a:t>
            </a:r>
            <a:endParaRPr lang="zh-CN" altLang="en-US" sz="2000" b="1" dirty="0">
              <a:solidFill>
                <a:srgbClr val="55B32C"/>
              </a:solidFill>
              <a:cs typeface="+mn-ea"/>
              <a:sym typeface="+mn-lt"/>
            </a:endParaRPr>
          </a:p>
        </p:txBody>
      </p:sp>
      <p:pic>
        <p:nvPicPr>
          <p:cNvPr id="73" name="圖片 72">
            <a:extLst>
              <a:ext uri="{FF2B5EF4-FFF2-40B4-BE49-F238E27FC236}">
                <a16:creationId xmlns:a16="http://schemas.microsoft.com/office/drawing/2014/main" id="{5216964F-5F61-9731-CA94-7C8CB08C2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924" y="7181192"/>
            <a:ext cx="7582958" cy="111458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7D545AE-BFA7-B43C-2C98-717B1200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510" y="472950"/>
            <a:ext cx="1403692" cy="1403692"/>
          </a:xfrm>
          <a:prstGeom prst="rect">
            <a:avLst/>
          </a:prstGeom>
        </p:spPr>
      </p:pic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749B8E62-E495-E238-B659-60F39A24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49" y="6455226"/>
            <a:ext cx="2743200" cy="365125"/>
          </a:xfrm>
        </p:spPr>
        <p:txBody>
          <a:bodyPr/>
          <a:lstStyle/>
          <a:p>
            <a:fld id="{CDA05557-3C0C-430A-806A-7E309BE6F4B0}" type="slidenum">
              <a: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fld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圖片 13" descr="一張含有 美工圖案, 動畫卡通, 圖形, 圖解 的圖片&#10;&#10;自動產生的描述">
            <a:extLst>
              <a:ext uri="{FF2B5EF4-FFF2-40B4-BE49-F238E27FC236}">
                <a16:creationId xmlns:a16="http://schemas.microsoft.com/office/drawing/2014/main" id="{B41C6BBC-3474-BB12-121C-1CE150531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29" y="4899459"/>
            <a:ext cx="1986182" cy="195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8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任意多边形: 形状 115">
            <a:extLst>
              <a:ext uri="{FF2B5EF4-FFF2-40B4-BE49-F238E27FC236}">
                <a16:creationId xmlns:a16="http://schemas.microsoft.com/office/drawing/2014/main" id="{2FF0D79C-B8B4-4625-8BB0-B027B50D6CC8}"/>
              </a:ext>
            </a:extLst>
          </p:cNvPr>
          <p:cNvSpPr/>
          <p:nvPr/>
        </p:nvSpPr>
        <p:spPr>
          <a:xfrm>
            <a:off x="0" y="5147175"/>
            <a:ext cx="12192000" cy="1710825"/>
          </a:xfrm>
          <a:custGeom>
            <a:avLst/>
            <a:gdLst>
              <a:gd name="connsiteX0" fmla="*/ 0 w 12192000"/>
              <a:gd name="connsiteY0" fmla="*/ 0 h 1710825"/>
              <a:gd name="connsiteX1" fmla="*/ 159427 w 12192000"/>
              <a:gd name="connsiteY1" fmla="*/ 108736 h 1710825"/>
              <a:gd name="connsiteX2" fmla="*/ 6096000 w 12192000"/>
              <a:gd name="connsiteY2" fmla="*/ 1548601 h 1710825"/>
              <a:gd name="connsiteX3" fmla="*/ 12032574 w 12192000"/>
              <a:gd name="connsiteY3" fmla="*/ 108736 h 1710825"/>
              <a:gd name="connsiteX4" fmla="*/ 12192000 w 12192000"/>
              <a:gd name="connsiteY4" fmla="*/ 0 h 1710825"/>
              <a:gd name="connsiteX5" fmla="*/ 12192000 w 12192000"/>
              <a:gd name="connsiteY5" fmla="*/ 1710825 h 1710825"/>
              <a:gd name="connsiteX6" fmla="*/ 0 w 12192000"/>
              <a:gd name="connsiteY6" fmla="*/ 1710825 h 171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710825">
                <a:moveTo>
                  <a:pt x="0" y="0"/>
                </a:moveTo>
                <a:lnTo>
                  <a:pt x="159427" y="108736"/>
                </a:lnTo>
                <a:cubicBezTo>
                  <a:pt x="1525844" y="984151"/>
                  <a:pt x="3676723" y="1548601"/>
                  <a:pt x="6096000" y="1548601"/>
                </a:cubicBezTo>
                <a:cubicBezTo>
                  <a:pt x="8515278" y="1548601"/>
                  <a:pt x="10666157" y="984151"/>
                  <a:pt x="12032574" y="108736"/>
                </a:cubicBezTo>
                <a:lnTo>
                  <a:pt x="12192000" y="0"/>
                </a:lnTo>
                <a:lnTo>
                  <a:pt x="12192000" y="1710825"/>
                </a:lnTo>
                <a:lnTo>
                  <a:pt x="0" y="17108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15" name="组合 131">
            <a:extLst>
              <a:ext uri="{FF2B5EF4-FFF2-40B4-BE49-F238E27FC236}">
                <a16:creationId xmlns:a16="http://schemas.microsoft.com/office/drawing/2014/main" id="{53E67B9A-B025-6A10-2A02-C306DB9E8355}"/>
              </a:ext>
            </a:extLst>
          </p:cNvPr>
          <p:cNvGrpSpPr/>
          <p:nvPr/>
        </p:nvGrpSpPr>
        <p:grpSpPr>
          <a:xfrm>
            <a:off x="0" y="171782"/>
            <a:ext cx="5645860" cy="646331"/>
            <a:chOff x="0" y="400381"/>
            <a:chExt cx="5645860" cy="646331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02B93E9-BB60-8DFF-60E9-9253F421A8A4}"/>
                </a:ext>
              </a:extLst>
            </p:cNvPr>
            <p:cNvSpPr/>
            <p:nvPr/>
          </p:nvSpPr>
          <p:spPr>
            <a:xfrm>
              <a:off x="428263" y="496265"/>
              <a:ext cx="2787377" cy="4748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1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文本框 133">
              <a:extLst>
                <a:ext uri="{FF2B5EF4-FFF2-40B4-BE49-F238E27FC236}">
                  <a16:creationId xmlns:a16="http://schemas.microsoft.com/office/drawing/2014/main" id="{343A6692-DDF3-4BE5-EAB3-5BC58A4F4880}"/>
                </a:ext>
              </a:extLst>
            </p:cNvPr>
            <p:cNvSpPr txBox="1"/>
            <p:nvPr/>
          </p:nvSpPr>
          <p:spPr>
            <a:xfrm>
              <a:off x="623887" y="400381"/>
              <a:ext cx="4432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TW" altLang="en-US" sz="3600" b="1" spc="100" dirty="0">
                  <a:latin typeface="+mn-lt"/>
                  <a:ea typeface="+mn-ea"/>
                  <a:cs typeface="+mn-ea"/>
                  <a:sym typeface="+mn-lt"/>
                </a:rPr>
                <a:t>淨零綠生活五大面向</a:t>
              </a:r>
              <a:endParaRPr lang="zh-CN" altLang="en-US" sz="3600" b="1" spc="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47CFF032-CCDE-4317-D5C8-A4D3C0C55356}"/>
                </a:ext>
              </a:extLst>
            </p:cNvPr>
            <p:cNvSpPr/>
            <p:nvPr/>
          </p:nvSpPr>
          <p:spPr>
            <a:xfrm>
              <a:off x="0" y="496265"/>
              <a:ext cx="428263" cy="4748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箭头: V 形 135">
              <a:extLst>
                <a:ext uri="{FF2B5EF4-FFF2-40B4-BE49-F238E27FC236}">
                  <a16:creationId xmlns:a16="http://schemas.microsoft.com/office/drawing/2014/main" id="{C53C84F0-9301-DEF3-1C02-8A74BF69A4BB}"/>
                </a:ext>
              </a:extLst>
            </p:cNvPr>
            <p:cNvSpPr/>
            <p:nvPr/>
          </p:nvSpPr>
          <p:spPr>
            <a:xfrm>
              <a:off x="5056544" y="514599"/>
              <a:ext cx="333468" cy="456560"/>
            </a:xfrm>
            <a:prstGeom prst="chevron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箭头: V 形 136">
              <a:extLst>
                <a:ext uri="{FF2B5EF4-FFF2-40B4-BE49-F238E27FC236}">
                  <a16:creationId xmlns:a16="http://schemas.microsoft.com/office/drawing/2014/main" id="{57F648D2-0364-6C69-9202-DABD019CC722}"/>
                </a:ext>
              </a:extLst>
            </p:cNvPr>
            <p:cNvSpPr/>
            <p:nvPr/>
          </p:nvSpPr>
          <p:spPr>
            <a:xfrm>
              <a:off x="5353688" y="514599"/>
              <a:ext cx="292172" cy="456560"/>
            </a:xfrm>
            <a:prstGeom prst="chevron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8" name="圖片 67">
            <a:extLst>
              <a:ext uri="{FF2B5EF4-FFF2-40B4-BE49-F238E27FC236}">
                <a16:creationId xmlns:a16="http://schemas.microsoft.com/office/drawing/2014/main" id="{C29A89E9-D34A-18CE-8DE8-4481679E9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4"/>
          <a:stretch/>
        </p:blipFill>
        <p:spPr>
          <a:xfrm>
            <a:off x="1516515" y="913997"/>
            <a:ext cx="1568388" cy="1185325"/>
          </a:xfrm>
          <a:prstGeom prst="rect">
            <a:avLst/>
          </a:prstGeom>
        </p:spPr>
      </p:pic>
      <p:pic>
        <p:nvPicPr>
          <p:cNvPr id="69" name="圖片 68">
            <a:extLst>
              <a:ext uri="{FF2B5EF4-FFF2-40B4-BE49-F238E27FC236}">
                <a16:creationId xmlns:a16="http://schemas.microsoft.com/office/drawing/2014/main" id="{68370E8D-D50C-92E8-0665-5AC8EFFE02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9"/>
          <a:stretch/>
        </p:blipFill>
        <p:spPr>
          <a:xfrm>
            <a:off x="3436597" y="914459"/>
            <a:ext cx="1547604" cy="1184400"/>
          </a:xfrm>
          <a:prstGeom prst="rect">
            <a:avLst/>
          </a:prstGeom>
        </p:spPr>
      </p:pic>
      <p:pic>
        <p:nvPicPr>
          <p:cNvPr id="70" name="圖片 69">
            <a:extLst>
              <a:ext uri="{FF2B5EF4-FFF2-40B4-BE49-F238E27FC236}">
                <a16:creationId xmlns:a16="http://schemas.microsoft.com/office/drawing/2014/main" id="{D4B0F1D4-67D5-2418-A344-FA3CD5741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137"/>
          <a:stretch/>
        </p:blipFill>
        <p:spPr>
          <a:xfrm>
            <a:off x="5335895" y="901138"/>
            <a:ext cx="1561241" cy="1184400"/>
          </a:xfrm>
          <a:prstGeom prst="rect">
            <a:avLst/>
          </a:prstGeom>
        </p:spPr>
      </p:pic>
      <p:pic>
        <p:nvPicPr>
          <p:cNvPr id="71" name="圖片 70">
            <a:extLst>
              <a:ext uri="{FF2B5EF4-FFF2-40B4-BE49-F238E27FC236}">
                <a16:creationId xmlns:a16="http://schemas.microsoft.com/office/drawing/2014/main" id="{0BE48698-1ACD-1618-DC45-6C1996BBFB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8"/>
          <a:stretch/>
        </p:blipFill>
        <p:spPr>
          <a:xfrm>
            <a:off x="9238412" y="901138"/>
            <a:ext cx="1561242" cy="1184400"/>
          </a:xfrm>
          <a:prstGeom prst="rect">
            <a:avLst/>
          </a:prstGeom>
        </p:spPr>
      </p:pic>
      <p:pic>
        <p:nvPicPr>
          <p:cNvPr id="72" name="圖片 71">
            <a:extLst>
              <a:ext uri="{FF2B5EF4-FFF2-40B4-BE49-F238E27FC236}">
                <a16:creationId xmlns:a16="http://schemas.microsoft.com/office/drawing/2014/main" id="{62480825-A824-3E2D-4486-3E4A4A9158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7"/>
          <a:stretch/>
        </p:blipFill>
        <p:spPr>
          <a:xfrm>
            <a:off x="7236616" y="901138"/>
            <a:ext cx="1561241" cy="1184400"/>
          </a:xfrm>
          <a:prstGeom prst="rect">
            <a:avLst/>
          </a:prstGeom>
        </p:spPr>
      </p:pic>
      <p:grpSp>
        <p:nvGrpSpPr>
          <p:cNvPr id="119" name="群組 118">
            <a:extLst>
              <a:ext uri="{FF2B5EF4-FFF2-40B4-BE49-F238E27FC236}">
                <a16:creationId xmlns:a16="http://schemas.microsoft.com/office/drawing/2014/main" id="{F4530293-BD30-E9B6-2A00-C074BAD46550}"/>
              </a:ext>
            </a:extLst>
          </p:cNvPr>
          <p:cNvGrpSpPr/>
          <p:nvPr/>
        </p:nvGrpSpPr>
        <p:grpSpPr>
          <a:xfrm>
            <a:off x="2854496" y="1691742"/>
            <a:ext cx="171092" cy="724542"/>
            <a:chOff x="2854496" y="1691742"/>
            <a:chExt cx="171092" cy="724542"/>
          </a:xfrm>
        </p:grpSpPr>
        <p:cxnSp>
          <p:nvCxnSpPr>
            <p:cNvPr id="74" name="直線接點 73">
              <a:extLst>
                <a:ext uri="{FF2B5EF4-FFF2-40B4-BE49-F238E27FC236}">
                  <a16:creationId xmlns:a16="http://schemas.microsoft.com/office/drawing/2014/main" id="{198F8210-51F6-F9D8-4B56-ABE32EC88E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54496" y="1691742"/>
              <a:ext cx="171092" cy="2587"/>
            </a:xfrm>
            <a:prstGeom prst="line">
              <a:avLst/>
            </a:prstGeom>
            <a:ln>
              <a:solidFill>
                <a:srgbClr val="ACDCE6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接點 79">
              <a:extLst>
                <a:ext uri="{FF2B5EF4-FFF2-40B4-BE49-F238E27FC236}">
                  <a16:creationId xmlns:a16="http://schemas.microsoft.com/office/drawing/2014/main" id="{8CB6F24E-6A00-CC40-4566-22C28B5834E9}"/>
                </a:ext>
              </a:extLst>
            </p:cNvPr>
            <p:cNvCxnSpPr>
              <a:cxnSpLocks/>
            </p:cNvCxnSpPr>
            <p:nvPr/>
          </p:nvCxnSpPr>
          <p:spPr>
            <a:xfrm>
              <a:off x="3009530" y="1691742"/>
              <a:ext cx="0" cy="724542"/>
            </a:xfrm>
            <a:prstGeom prst="line">
              <a:avLst/>
            </a:prstGeom>
            <a:ln>
              <a:solidFill>
                <a:srgbClr val="ACDCE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直線接點 87">
            <a:extLst>
              <a:ext uri="{FF2B5EF4-FFF2-40B4-BE49-F238E27FC236}">
                <a16:creationId xmlns:a16="http://schemas.microsoft.com/office/drawing/2014/main" id="{052C5311-48ED-B8E9-2E1A-8A136B8C926E}"/>
              </a:ext>
            </a:extLst>
          </p:cNvPr>
          <p:cNvCxnSpPr>
            <a:cxnSpLocks/>
          </p:cNvCxnSpPr>
          <p:nvPr/>
        </p:nvCxnSpPr>
        <p:spPr>
          <a:xfrm flipH="1">
            <a:off x="4728118" y="1642437"/>
            <a:ext cx="352491" cy="0"/>
          </a:xfrm>
          <a:prstGeom prst="line">
            <a:avLst/>
          </a:prstGeom>
          <a:ln>
            <a:solidFill>
              <a:srgbClr val="F5E2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>
            <a:extLst>
              <a:ext uri="{FF2B5EF4-FFF2-40B4-BE49-F238E27FC236}">
                <a16:creationId xmlns:a16="http://schemas.microsoft.com/office/drawing/2014/main" id="{BBFC62BA-4C3C-06B7-5B1B-5D735735CB93}"/>
              </a:ext>
            </a:extLst>
          </p:cNvPr>
          <p:cNvCxnSpPr>
            <a:cxnSpLocks/>
          </p:cNvCxnSpPr>
          <p:nvPr/>
        </p:nvCxnSpPr>
        <p:spPr>
          <a:xfrm>
            <a:off x="5080609" y="1642437"/>
            <a:ext cx="0" cy="724542"/>
          </a:xfrm>
          <a:prstGeom prst="line">
            <a:avLst/>
          </a:prstGeom>
          <a:ln>
            <a:solidFill>
              <a:srgbClr val="F5E2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7A5929E0-E974-C6B6-64A4-97189733D8C9}"/>
              </a:ext>
            </a:extLst>
          </p:cNvPr>
          <p:cNvCxnSpPr>
            <a:cxnSpLocks/>
          </p:cNvCxnSpPr>
          <p:nvPr/>
        </p:nvCxnSpPr>
        <p:spPr>
          <a:xfrm flipH="1" flipV="1">
            <a:off x="5088504" y="2358311"/>
            <a:ext cx="1007496" cy="8668"/>
          </a:xfrm>
          <a:prstGeom prst="line">
            <a:avLst/>
          </a:prstGeom>
          <a:ln>
            <a:solidFill>
              <a:srgbClr val="F5E2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2EE62D9A-297F-B961-9247-B605E790CDAF}"/>
              </a:ext>
            </a:extLst>
          </p:cNvPr>
          <p:cNvCxnSpPr>
            <a:cxnSpLocks/>
          </p:cNvCxnSpPr>
          <p:nvPr/>
        </p:nvCxnSpPr>
        <p:spPr>
          <a:xfrm flipH="1">
            <a:off x="6638774" y="1581580"/>
            <a:ext cx="352491" cy="0"/>
          </a:xfrm>
          <a:prstGeom prst="line">
            <a:avLst/>
          </a:prstGeom>
          <a:ln>
            <a:solidFill>
              <a:srgbClr val="70E9C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D6D398AE-86DB-3E20-BE4B-EFB6E018262A}"/>
              </a:ext>
            </a:extLst>
          </p:cNvPr>
          <p:cNvCxnSpPr>
            <a:cxnSpLocks/>
          </p:cNvCxnSpPr>
          <p:nvPr/>
        </p:nvCxnSpPr>
        <p:spPr>
          <a:xfrm>
            <a:off x="6991265" y="1581580"/>
            <a:ext cx="0" cy="517279"/>
          </a:xfrm>
          <a:prstGeom prst="line">
            <a:avLst/>
          </a:prstGeom>
          <a:ln>
            <a:solidFill>
              <a:srgbClr val="70E9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>
            <a:extLst>
              <a:ext uri="{FF2B5EF4-FFF2-40B4-BE49-F238E27FC236}">
                <a16:creationId xmlns:a16="http://schemas.microsoft.com/office/drawing/2014/main" id="{6BC9E4E0-0B17-B49D-6D32-3E157AAE54E4}"/>
              </a:ext>
            </a:extLst>
          </p:cNvPr>
          <p:cNvCxnSpPr>
            <a:cxnSpLocks/>
          </p:cNvCxnSpPr>
          <p:nvPr/>
        </p:nvCxnSpPr>
        <p:spPr>
          <a:xfrm flipH="1" flipV="1">
            <a:off x="6991265" y="2094525"/>
            <a:ext cx="471853" cy="1"/>
          </a:xfrm>
          <a:prstGeom prst="line">
            <a:avLst/>
          </a:prstGeom>
          <a:ln>
            <a:solidFill>
              <a:srgbClr val="70E9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>
            <a:extLst>
              <a:ext uri="{FF2B5EF4-FFF2-40B4-BE49-F238E27FC236}">
                <a16:creationId xmlns:a16="http://schemas.microsoft.com/office/drawing/2014/main" id="{730CA166-BF44-64A6-8770-FF6D474B7496}"/>
              </a:ext>
            </a:extLst>
          </p:cNvPr>
          <p:cNvCxnSpPr>
            <a:cxnSpLocks/>
          </p:cNvCxnSpPr>
          <p:nvPr/>
        </p:nvCxnSpPr>
        <p:spPr>
          <a:xfrm>
            <a:off x="7463118" y="2094525"/>
            <a:ext cx="0" cy="321759"/>
          </a:xfrm>
          <a:prstGeom prst="line">
            <a:avLst/>
          </a:prstGeom>
          <a:ln>
            <a:solidFill>
              <a:srgbClr val="70E9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>
            <a:extLst>
              <a:ext uri="{FF2B5EF4-FFF2-40B4-BE49-F238E27FC236}">
                <a16:creationId xmlns:a16="http://schemas.microsoft.com/office/drawing/2014/main" id="{6A5C27E3-9357-27D5-48C9-EC333E13ED7E}"/>
              </a:ext>
            </a:extLst>
          </p:cNvPr>
          <p:cNvCxnSpPr>
            <a:cxnSpLocks/>
          </p:cNvCxnSpPr>
          <p:nvPr/>
        </p:nvCxnSpPr>
        <p:spPr>
          <a:xfrm flipH="1" flipV="1">
            <a:off x="7463118" y="2416284"/>
            <a:ext cx="471853" cy="1"/>
          </a:xfrm>
          <a:prstGeom prst="line">
            <a:avLst/>
          </a:prstGeom>
          <a:ln>
            <a:solidFill>
              <a:srgbClr val="70E9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>
            <a:extLst>
              <a:ext uri="{FF2B5EF4-FFF2-40B4-BE49-F238E27FC236}">
                <a16:creationId xmlns:a16="http://schemas.microsoft.com/office/drawing/2014/main" id="{9DBE9306-8153-1E78-7E9A-1E23D2049959}"/>
              </a:ext>
            </a:extLst>
          </p:cNvPr>
          <p:cNvCxnSpPr>
            <a:cxnSpLocks/>
          </p:cNvCxnSpPr>
          <p:nvPr/>
        </p:nvCxnSpPr>
        <p:spPr>
          <a:xfrm>
            <a:off x="7934971" y="2416284"/>
            <a:ext cx="0" cy="1375787"/>
          </a:xfrm>
          <a:prstGeom prst="line">
            <a:avLst/>
          </a:prstGeom>
          <a:ln>
            <a:solidFill>
              <a:srgbClr val="70E9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>
            <a:extLst>
              <a:ext uri="{FF2B5EF4-FFF2-40B4-BE49-F238E27FC236}">
                <a16:creationId xmlns:a16="http://schemas.microsoft.com/office/drawing/2014/main" id="{19E53157-3C45-EBAB-421E-C7EF6DDB8FC4}"/>
              </a:ext>
            </a:extLst>
          </p:cNvPr>
          <p:cNvCxnSpPr>
            <a:cxnSpLocks/>
          </p:cNvCxnSpPr>
          <p:nvPr/>
        </p:nvCxnSpPr>
        <p:spPr>
          <a:xfrm flipH="1">
            <a:off x="8583113" y="1581580"/>
            <a:ext cx="352491" cy="0"/>
          </a:xfrm>
          <a:prstGeom prst="line">
            <a:avLst/>
          </a:prstGeom>
          <a:ln>
            <a:solidFill>
              <a:srgbClr val="FCCE6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>
            <a:extLst>
              <a:ext uri="{FF2B5EF4-FFF2-40B4-BE49-F238E27FC236}">
                <a16:creationId xmlns:a16="http://schemas.microsoft.com/office/drawing/2014/main" id="{08359AAE-C0DE-6F00-1493-72AE055C9A51}"/>
              </a:ext>
            </a:extLst>
          </p:cNvPr>
          <p:cNvCxnSpPr>
            <a:cxnSpLocks/>
          </p:cNvCxnSpPr>
          <p:nvPr/>
        </p:nvCxnSpPr>
        <p:spPr>
          <a:xfrm>
            <a:off x="8925434" y="1568259"/>
            <a:ext cx="0" cy="517279"/>
          </a:xfrm>
          <a:prstGeom prst="line">
            <a:avLst/>
          </a:prstGeom>
          <a:ln>
            <a:solidFill>
              <a:srgbClr val="FCC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>
            <a:extLst>
              <a:ext uri="{FF2B5EF4-FFF2-40B4-BE49-F238E27FC236}">
                <a16:creationId xmlns:a16="http://schemas.microsoft.com/office/drawing/2014/main" id="{16A41F70-9C3D-4A84-C31F-13D52E7F4501}"/>
              </a:ext>
            </a:extLst>
          </p:cNvPr>
          <p:cNvCxnSpPr>
            <a:cxnSpLocks/>
          </p:cNvCxnSpPr>
          <p:nvPr/>
        </p:nvCxnSpPr>
        <p:spPr>
          <a:xfrm flipH="1" flipV="1">
            <a:off x="8921031" y="2077204"/>
            <a:ext cx="471853" cy="1"/>
          </a:xfrm>
          <a:prstGeom prst="line">
            <a:avLst/>
          </a:prstGeom>
          <a:ln>
            <a:solidFill>
              <a:srgbClr val="FCC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>
            <a:extLst>
              <a:ext uri="{FF2B5EF4-FFF2-40B4-BE49-F238E27FC236}">
                <a16:creationId xmlns:a16="http://schemas.microsoft.com/office/drawing/2014/main" id="{177FBCC4-89A9-0B43-295A-C53BA1C433E9}"/>
              </a:ext>
            </a:extLst>
          </p:cNvPr>
          <p:cNvCxnSpPr>
            <a:cxnSpLocks/>
          </p:cNvCxnSpPr>
          <p:nvPr/>
        </p:nvCxnSpPr>
        <p:spPr>
          <a:xfrm>
            <a:off x="9379437" y="2072091"/>
            <a:ext cx="0" cy="321759"/>
          </a:xfrm>
          <a:prstGeom prst="line">
            <a:avLst/>
          </a:prstGeom>
          <a:ln>
            <a:solidFill>
              <a:srgbClr val="FCC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>
            <a:extLst>
              <a:ext uri="{FF2B5EF4-FFF2-40B4-BE49-F238E27FC236}">
                <a16:creationId xmlns:a16="http://schemas.microsoft.com/office/drawing/2014/main" id="{3F228196-8AEF-1A7B-1251-6D46A2D723FB}"/>
              </a:ext>
            </a:extLst>
          </p:cNvPr>
          <p:cNvCxnSpPr>
            <a:cxnSpLocks/>
          </p:cNvCxnSpPr>
          <p:nvPr/>
        </p:nvCxnSpPr>
        <p:spPr>
          <a:xfrm flipH="1" flipV="1">
            <a:off x="9392884" y="2393850"/>
            <a:ext cx="471853" cy="1"/>
          </a:xfrm>
          <a:prstGeom prst="line">
            <a:avLst/>
          </a:prstGeom>
          <a:ln>
            <a:solidFill>
              <a:srgbClr val="FCC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>
            <a:extLst>
              <a:ext uri="{FF2B5EF4-FFF2-40B4-BE49-F238E27FC236}">
                <a16:creationId xmlns:a16="http://schemas.microsoft.com/office/drawing/2014/main" id="{CA9C632E-0A1D-FC3D-FC0B-3DD8D4D5F187}"/>
              </a:ext>
            </a:extLst>
          </p:cNvPr>
          <p:cNvCxnSpPr>
            <a:cxnSpLocks/>
          </p:cNvCxnSpPr>
          <p:nvPr/>
        </p:nvCxnSpPr>
        <p:spPr>
          <a:xfrm>
            <a:off x="9864737" y="2393850"/>
            <a:ext cx="0" cy="3912821"/>
          </a:xfrm>
          <a:prstGeom prst="line">
            <a:avLst/>
          </a:prstGeom>
          <a:ln>
            <a:solidFill>
              <a:srgbClr val="FCC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>
            <a:extLst>
              <a:ext uri="{FF2B5EF4-FFF2-40B4-BE49-F238E27FC236}">
                <a16:creationId xmlns:a16="http://schemas.microsoft.com/office/drawing/2014/main" id="{84A0ECCB-31C3-9735-B940-719EACD8C846}"/>
              </a:ext>
            </a:extLst>
          </p:cNvPr>
          <p:cNvCxnSpPr>
            <a:cxnSpLocks/>
          </p:cNvCxnSpPr>
          <p:nvPr/>
        </p:nvCxnSpPr>
        <p:spPr>
          <a:xfrm>
            <a:off x="11109142" y="1588648"/>
            <a:ext cx="0" cy="778331"/>
          </a:xfrm>
          <a:prstGeom prst="line">
            <a:avLst/>
          </a:prstGeom>
          <a:ln>
            <a:solidFill>
              <a:srgbClr val="F4A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接點 114">
            <a:extLst>
              <a:ext uri="{FF2B5EF4-FFF2-40B4-BE49-F238E27FC236}">
                <a16:creationId xmlns:a16="http://schemas.microsoft.com/office/drawing/2014/main" id="{54ECEC1F-1F8D-E013-9A21-CC6246839D88}"/>
              </a:ext>
            </a:extLst>
          </p:cNvPr>
          <p:cNvCxnSpPr>
            <a:cxnSpLocks/>
          </p:cNvCxnSpPr>
          <p:nvPr/>
        </p:nvCxnSpPr>
        <p:spPr>
          <a:xfrm flipH="1">
            <a:off x="10577606" y="1588648"/>
            <a:ext cx="524856" cy="0"/>
          </a:xfrm>
          <a:prstGeom prst="line">
            <a:avLst/>
          </a:prstGeom>
          <a:ln>
            <a:solidFill>
              <a:srgbClr val="F4A99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投影片編號版面配置區 119">
            <a:extLst>
              <a:ext uri="{FF2B5EF4-FFF2-40B4-BE49-F238E27FC236}">
                <a16:creationId xmlns:a16="http://schemas.microsoft.com/office/drawing/2014/main" id="{5E97CF57-161E-10B8-6F6C-4C760330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14" y="6361339"/>
            <a:ext cx="2743200" cy="365125"/>
          </a:xfrm>
        </p:spPr>
        <p:txBody>
          <a:bodyPr/>
          <a:lstStyle/>
          <a:p>
            <a:fld id="{CDA05557-3C0C-430A-806A-7E309BE6F4B0}" type="slidenum">
              <a: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</a:t>
            </a:fld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圖片 6" descr="一張含有 美工圖案 的圖片&#10;&#10;描述是以中可信度自動產生">
            <a:extLst>
              <a:ext uri="{FF2B5EF4-FFF2-40B4-BE49-F238E27FC236}">
                <a16:creationId xmlns:a16="http://schemas.microsoft.com/office/drawing/2014/main" id="{70C3B745-6CA7-85FE-D438-312F7ACA12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970"/>
            <a:ext cx="12192000" cy="466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綠色消費-橫幅">
            <a:extLst>
              <a:ext uri="{FF2B5EF4-FFF2-40B4-BE49-F238E27FC236}">
                <a16:creationId xmlns:a16="http://schemas.microsoft.com/office/drawing/2014/main" id="{84C8C328-66DD-EEDE-87D4-398BCC98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3DAD498-7F84-FBE9-C6FA-6EC6BC961EB4}"/>
              </a:ext>
            </a:extLst>
          </p:cNvPr>
          <p:cNvSpPr txBox="1"/>
          <p:nvPr/>
        </p:nvSpPr>
        <p:spPr>
          <a:xfrm>
            <a:off x="4009741" y="2746983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n w="0"/>
                <a:solidFill>
                  <a:srgbClr val="7DBA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日常生活支持綠色消費行動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3F5ACBF-7C56-BFAB-FB7F-3851A2455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26" y="5487267"/>
            <a:ext cx="1063070" cy="106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029B62B-AB7E-A12D-8DC6-2890AEF0C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818" y="5420522"/>
            <a:ext cx="1063070" cy="106307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C410D51-1A36-452D-D396-77BC1B503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839" y="5500143"/>
            <a:ext cx="1062238" cy="106223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401634F-2D38-97DD-7BAD-8E7E94FD0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005" y="5455196"/>
            <a:ext cx="1062238" cy="1062238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F6840F5-598E-7375-DDBA-2042E5A5C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222" y="5495873"/>
            <a:ext cx="1149183" cy="11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007E47E-EACF-A877-73B9-6E67D317D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368" y="5468008"/>
            <a:ext cx="1062238" cy="10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AA1FD409-5271-8B14-6F45-A9498AFD8D45}"/>
              </a:ext>
            </a:extLst>
          </p:cNvPr>
          <p:cNvSpPr txBox="1"/>
          <p:nvPr/>
        </p:nvSpPr>
        <p:spPr>
          <a:xfrm>
            <a:off x="1364309" y="6399461"/>
            <a:ext cx="1286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選擇電動機車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25D8A6E-6F92-E582-8109-4008140B6C1F}"/>
              </a:ext>
            </a:extLst>
          </p:cNvPr>
          <p:cNvSpPr txBox="1"/>
          <p:nvPr/>
        </p:nvSpPr>
        <p:spPr>
          <a:xfrm>
            <a:off x="2978864" y="6386014"/>
            <a:ext cx="1286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選購低度包裝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4867294-7786-0E89-7996-B1EF9815CAC3}"/>
              </a:ext>
            </a:extLst>
          </p:cNvPr>
          <p:cNvSpPr txBox="1"/>
          <p:nvPr/>
        </p:nvSpPr>
        <p:spPr>
          <a:xfrm>
            <a:off x="4570093" y="6390497"/>
            <a:ext cx="1286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選購環保產品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B4223AD-2F30-41A0-D093-B88070090F8A}"/>
              </a:ext>
            </a:extLst>
          </p:cNvPr>
          <p:cNvSpPr txBox="1"/>
          <p:nvPr/>
        </p:nvSpPr>
        <p:spPr>
          <a:xfrm>
            <a:off x="6174769" y="6381533"/>
            <a:ext cx="1286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購物自備袋子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9193981-33EF-E3E0-2366-1A2F90802280}"/>
              </a:ext>
            </a:extLst>
          </p:cNvPr>
          <p:cNvSpPr txBox="1"/>
          <p:nvPr/>
        </p:nvSpPr>
        <p:spPr>
          <a:xfrm>
            <a:off x="7806339" y="6359122"/>
            <a:ext cx="1286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租借代替購買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CF44080-2B9B-AA0C-4F1A-FB36E4369D9C}"/>
              </a:ext>
            </a:extLst>
          </p:cNvPr>
          <p:cNvSpPr txBox="1"/>
          <p:nvPr/>
        </p:nvSpPr>
        <p:spPr>
          <a:xfrm>
            <a:off x="9491697" y="6350158"/>
            <a:ext cx="1286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使用環保集點</a:t>
            </a:r>
          </a:p>
        </p:txBody>
      </p:sp>
      <p:sp>
        <p:nvSpPr>
          <p:cNvPr id="21" name="投影片編號版面配置區 20">
            <a:extLst>
              <a:ext uri="{FF2B5EF4-FFF2-40B4-BE49-F238E27FC236}">
                <a16:creationId xmlns:a16="http://schemas.microsoft.com/office/drawing/2014/main" id="{27F8E451-C4A8-5F19-CAAC-08CD1CD2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2241" y="6356350"/>
            <a:ext cx="2743200" cy="365125"/>
          </a:xfrm>
        </p:spPr>
        <p:txBody>
          <a:bodyPr/>
          <a:lstStyle/>
          <a:p>
            <a:fld id="{CDA05557-3C0C-430A-806A-7E309BE6F4B0}" type="slidenum">
              <a: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4</a:t>
            </a:fld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83BE72B-CDA9-2404-895B-B98AA3A75E05}"/>
              </a:ext>
            </a:extLst>
          </p:cNvPr>
          <p:cNvSpPr txBox="1"/>
          <p:nvPr/>
        </p:nvSpPr>
        <p:spPr>
          <a:xfrm>
            <a:off x="1663223" y="3304801"/>
            <a:ext cx="92795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「綠色消費」是友善環境的消費模式，適度消費，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並優先選擇對環境衝擊較低的綠色產品，追求自然健康，同時降低塑料與化學品使用，來降低環境污染。</a:t>
            </a:r>
            <a:r>
              <a:rPr lang="zh-TW" altLang="en-US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綠色消費產品包含環保標章、省水標章、節能標章、碳足跡標章商品等，都能納入綠採範疇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透過日常生活中優先採購綠色產品，減少產品帶來的環境汙染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為環境付出貢獻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31">
            <a:extLst>
              <a:ext uri="{FF2B5EF4-FFF2-40B4-BE49-F238E27FC236}">
                <a16:creationId xmlns:a16="http://schemas.microsoft.com/office/drawing/2014/main" id="{52D87EDF-ECD0-B3EA-ABFA-E4D4CA110B4A}"/>
              </a:ext>
            </a:extLst>
          </p:cNvPr>
          <p:cNvGrpSpPr/>
          <p:nvPr/>
        </p:nvGrpSpPr>
        <p:grpSpPr>
          <a:xfrm>
            <a:off x="0" y="171782"/>
            <a:ext cx="5905500" cy="646331"/>
            <a:chOff x="0" y="400381"/>
            <a:chExt cx="5645860" cy="646331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51DD005-FF76-70E7-BE54-6E9984F86250}"/>
                </a:ext>
              </a:extLst>
            </p:cNvPr>
            <p:cNvSpPr/>
            <p:nvPr/>
          </p:nvSpPr>
          <p:spPr>
            <a:xfrm>
              <a:off x="428263" y="496265"/>
              <a:ext cx="2787377" cy="4748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1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33">
              <a:extLst>
                <a:ext uri="{FF2B5EF4-FFF2-40B4-BE49-F238E27FC236}">
                  <a16:creationId xmlns:a16="http://schemas.microsoft.com/office/drawing/2014/main" id="{DC936442-FBDF-3CC7-18AA-5F3EC5ECDEF0}"/>
                </a:ext>
              </a:extLst>
            </p:cNvPr>
            <p:cNvSpPr txBox="1"/>
            <p:nvPr/>
          </p:nvSpPr>
          <p:spPr>
            <a:xfrm>
              <a:off x="623887" y="400381"/>
              <a:ext cx="4432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TW" altLang="en-US" sz="3600" b="1" spc="100" dirty="0">
                  <a:latin typeface="+mn-lt"/>
                  <a:ea typeface="+mn-ea"/>
                  <a:cs typeface="+mn-ea"/>
                  <a:sym typeface="+mn-lt"/>
                </a:rPr>
                <a:t>綠色消費 </a:t>
              </a:r>
              <a:r>
                <a:rPr lang="en-US" altLang="zh-TW" sz="3600" b="1" spc="100" dirty="0">
                  <a:latin typeface="+mn-lt"/>
                  <a:ea typeface="+mn-ea"/>
                  <a:cs typeface="+mn-ea"/>
                  <a:sym typeface="+mn-lt"/>
                </a:rPr>
                <a:t>–</a:t>
              </a:r>
              <a:r>
                <a:rPr lang="zh-TW" altLang="en-US" sz="3600" b="1" spc="100" dirty="0">
                  <a:latin typeface="+mn-lt"/>
                  <a:ea typeface="+mn-ea"/>
                  <a:cs typeface="+mn-ea"/>
                  <a:sym typeface="+mn-lt"/>
                </a:rPr>
                <a:t> 環保集點</a:t>
              </a:r>
              <a:endParaRPr lang="zh-CN" altLang="en-US" sz="3600" b="1" spc="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E304D6-C425-9E72-C8FE-3A9603D75CBC}"/>
                </a:ext>
              </a:extLst>
            </p:cNvPr>
            <p:cNvSpPr/>
            <p:nvPr/>
          </p:nvSpPr>
          <p:spPr>
            <a:xfrm>
              <a:off x="0" y="496265"/>
              <a:ext cx="428263" cy="4748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箭头: V 形 135">
              <a:extLst>
                <a:ext uri="{FF2B5EF4-FFF2-40B4-BE49-F238E27FC236}">
                  <a16:creationId xmlns:a16="http://schemas.microsoft.com/office/drawing/2014/main" id="{BADD8729-AC3F-15AD-6E60-0C052936ECF1}"/>
                </a:ext>
              </a:extLst>
            </p:cNvPr>
            <p:cNvSpPr/>
            <p:nvPr/>
          </p:nvSpPr>
          <p:spPr>
            <a:xfrm>
              <a:off x="5056544" y="514599"/>
              <a:ext cx="333468" cy="456560"/>
            </a:xfrm>
            <a:prstGeom prst="chevron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136">
              <a:extLst>
                <a:ext uri="{FF2B5EF4-FFF2-40B4-BE49-F238E27FC236}">
                  <a16:creationId xmlns:a16="http://schemas.microsoft.com/office/drawing/2014/main" id="{9383BEF7-F5D3-1A9F-358B-50D244269074}"/>
                </a:ext>
              </a:extLst>
            </p:cNvPr>
            <p:cNvSpPr/>
            <p:nvPr/>
          </p:nvSpPr>
          <p:spPr>
            <a:xfrm>
              <a:off x="5353688" y="514599"/>
              <a:ext cx="292172" cy="456560"/>
            </a:xfrm>
            <a:prstGeom prst="chevron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83BFAB01-F6F2-6D62-1FC1-CB5A6CC8E892}"/>
              </a:ext>
            </a:extLst>
          </p:cNvPr>
          <p:cNvSpPr/>
          <p:nvPr/>
        </p:nvSpPr>
        <p:spPr>
          <a:xfrm>
            <a:off x="2543283" y="1703260"/>
            <a:ext cx="6493139" cy="68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E59E3CC8-E1B7-F4D1-C7A2-197771E77758}"/>
              </a:ext>
            </a:extLst>
          </p:cNvPr>
          <p:cNvSpPr/>
          <p:nvPr/>
        </p:nvSpPr>
        <p:spPr>
          <a:xfrm>
            <a:off x="4967022" y="3155349"/>
            <a:ext cx="2225040" cy="2225040"/>
          </a:xfrm>
          <a:custGeom>
            <a:avLst/>
            <a:gdLst/>
            <a:ahLst/>
            <a:cxnLst/>
            <a:rect l="l" t="t" r="r" b="b"/>
            <a:pathLst>
              <a:path w="2225040" h="2225040">
                <a:moveTo>
                  <a:pt x="0" y="1112519"/>
                </a:moveTo>
                <a:lnTo>
                  <a:pt x="1027" y="1064261"/>
                </a:lnTo>
                <a:lnTo>
                  <a:pt x="4083" y="1016527"/>
                </a:lnTo>
                <a:lnTo>
                  <a:pt x="9125" y="969361"/>
                </a:lnTo>
                <a:lnTo>
                  <a:pt x="16111" y="922802"/>
                </a:lnTo>
                <a:lnTo>
                  <a:pt x="25000" y="876895"/>
                </a:lnTo>
                <a:lnTo>
                  <a:pt x="35750" y="831679"/>
                </a:lnTo>
                <a:lnTo>
                  <a:pt x="48319" y="787197"/>
                </a:lnTo>
                <a:lnTo>
                  <a:pt x="62666" y="743491"/>
                </a:lnTo>
                <a:lnTo>
                  <a:pt x="78748" y="700602"/>
                </a:lnTo>
                <a:lnTo>
                  <a:pt x="96524" y="658572"/>
                </a:lnTo>
                <a:lnTo>
                  <a:pt x="115953" y="617443"/>
                </a:lnTo>
                <a:lnTo>
                  <a:pt x="136992" y="577257"/>
                </a:lnTo>
                <a:lnTo>
                  <a:pt x="159599" y="538055"/>
                </a:lnTo>
                <a:lnTo>
                  <a:pt x="183734" y="499879"/>
                </a:lnTo>
                <a:lnTo>
                  <a:pt x="209353" y="462770"/>
                </a:lnTo>
                <a:lnTo>
                  <a:pt x="236417" y="426771"/>
                </a:lnTo>
                <a:lnTo>
                  <a:pt x="264882" y="391924"/>
                </a:lnTo>
                <a:lnTo>
                  <a:pt x="294707" y="358269"/>
                </a:lnTo>
                <a:lnTo>
                  <a:pt x="325850" y="325850"/>
                </a:lnTo>
                <a:lnTo>
                  <a:pt x="358269" y="294707"/>
                </a:lnTo>
                <a:lnTo>
                  <a:pt x="391924" y="264882"/>
                </a:lnTo>
                <a:lnTo>
                  <a:pt x="426771" y="236417"/>
                </a:lnTo>
                <a:lnTo>
                  <a:pt x="462770" y="209353"/>
                </a:lnTo>
                <a:lnTo>
                  <a:pt x="499879" y="183734"/>
                </a:lnTo>
                <a:lnTo>
                  <a:pt x="538055" y="159599"/>
                </a:lnTo>
                <a:lnTo>
                  <a:pt x="577257" y="136992"/>
                </a:lnTo>
                <a:lnTo>
                  <a:pt x="617443" y="115953"/>
                </a:lnTo>
                <a:lnTo>
                  <a:pt x="658572" y="96524"/>
                </a:lnTo>
                <a:lnTo>
                  <a:pt x="700602" y="78748"/>
                </a:lnTo>
                <a:lnTo>
                  <a:pt x="743491" y="62666"/>
                </a:lnTo>
                <a:lnTo>
                  <a:pt x="787197" y="48319"/>
                </a:lnTo>
                <a:lnTo>
                  <a:pt x="831679" y="35750"/>
                </a:lnTo>
                <a:lnTo>
                  <a:pt x="876895" y="25000"/>
                </a:lnTo>
                <a:lnTo>
                  <a:pt x="922802" y="16111"/>
                </a:lnTo>
                <a:lnTo>
                  <a:pt x="969361" y="9125"/>
                </a:lnTo>
                <a:lnTo>
                  <a:pt x="1016527" y="4083"/>
                </a:lnTo>
                <a:lnTo>
                  <a:pt x="1064261" y="1027"/>
                </a:lnTo>
                <a:lnTo>
                  <a:pt x="1112520" y="0"/>
                </a:lnTo>
                <a:lnTo>
                  <a:pt x="1160778" y="1027"/>
                </a:lnTo>
                <a:lnTo>
                  <a:pt x="1208512" y="4083"/>
                </a:lnTo>
                <a:lnTo>
                  <a:pt x="1255678" y="9125"/>
                </a:lnTo>
                <a:lnTo>
                  <a:pt x="1302237" y="16111"/>
                </a:lnTo>
                <a:lnTo>
                  <a:pt x="1348144" y="25000"/>
                </a:lnTo>
                <a:lnTo>
                  <a:pt x="1393360" y="35750"/>
                </a:lnTo>
                <a:lnTo>
                  <a:pt x="1437842" y="48319"/>
                </a:lnTo>
                <a:lnTo>
                  <a:pt x="1481548" y="62666"/>
                </a:lnTo>
                <a:lnTo>
                  <a:pt x="1524437" y="78748"/>
                </a:lnTo>
                <a:lnTo>
                  <a:pt x="1566467" y="96524"/>
                </a:lnTo>
                <a:lnTo>
                  <a:pt x="1607596" y="115953"/>
                </a:lnTo>
                <a:lnTo>
                  <a:pt x="1647782" y="136992"/>
                </a:lnTo>
                <a:lnTo>
                  <a:pt x="1686984" y="159599"/>
                </a:lnTo>
                <a:lnTo>
                  <a:pt x="1725160" y="183734"/>
                </a:lnTo>
                <a:lnTo>
                  <a:pt x="1762269" y="209353"/>
                </a:lnTo>
                <a:lnTo>
                  <a:pt x="1798268" y="236417"/>
                </a:lnTo>
                <a:lnTo>
                  <a:pt x="1833115" y="264882"/>
                </a:lnTo>
                <a:lnTo>
                  <a:pt x="1866770" y="294707"/>
                </a:lnTo>
                <a:lnTo>
                  <a:pt x="1899189" y="325850"/>
                </a:lnTo>
                <a:lnTo>
                  <a:pt x="1930332" y="358269"/>
                </a:lnTo>
                <a:lnTo>
                  <a:pt x="1960157" y="391924"/>
                </a:lnTo>
                <a:lnTo>
                  <a:pt x="1988622" y="426771"/>
                </a:lnTo>
                <a:lnTo>
                  <a:pt x="2015686" y="462770"/>
                </a:lnTo>
                <a:lnTo>
                  <a:pt x="2041305" y="499879"/>
                </a:lnTo>
                <a:lnTo>
                  <a:pt x="2065440" y="538055"/>
                </a:lnTo>
                <a:lnTo>
                  <a:pt x="2088047" y="577257"/>
                </a:lnTo>
                <a:lnTo>
                  <a:pt x="2109086" y="617443"/>
                </a:lnTo>
                <a:lnTo>
                  <a:pt x="2128515" y="658572"/>
                </a:lnTo>
                <a:lnTo>
                  <a:pt x="2146291" y="700602"/>
                </a:lnTo>
                <a:lnTo>
                  <a:pt x="2162373" y="743491"/>
                </a:lnTo>
                <a:lnTo>
                  <a:pt x="2176720" y="787197"/>
                </a:lnTo>
                <a:lnTo>
                  <a:pt x="2189289" y="831679"/>
                </a:lnTo>
                <a:lnTo>
                  <a:pt x="2200039" y="876895"/>
                </a:lnTo>
                <a:lnTo>
                  <a:pt x="2208928" y="922802"/>
                </a:lnTo>
                <a:lnTo>
                  <a:pt x="2215914" y="969361"/>
                </a:lnTo>
                <a:lnTo>
                  <a:pt x="2220956" y="1016527"/>
                </a:lnTo>
                <a:lnTo>
                  <a:pt x="2224012" y="1064261"/>
                </a:lnTo>
                <a:lnTo>
                  <a:pt x="2225040" y="1112519"/>
                </a:lnTo>
                <a:lnTo>
                  <a:pt x="2224012" y="1160778"/>
                </a:lnTo>
                <a:lnTo>
                  <a:pt x="2220956" y="1208512"/>
                </a:lnTo>
                <a:lnTo>
                  <a:pt x="2215914" y="1255678"/>
                </a:lnTo>
                <a:lnTo>
                  <a:pt x="2208928" y="1302237"/>
                </a:lnTo>
                <a:lnTo>
                  <a:pt x="2200039" y="1348144"/>
                </a:lnTo>
                <a:lnTo>
                  <a:pt x="2189289" y="1393360"/>
                </a:lnTo>
                <a:lnTo>
                  <a:pt x="2176720" y="1437842"/>
                </a:lnTo>
                <a:lnTo>
                  <a:pt x="2162373" y="1481548"/>
                </a:lnTo>
                <a:lnTo>
                  <a:pt x="2146291" y="1524437"/>
                </a:lnTo>
                <a:lnTo>
                  <a:pt x="2128515" y="1566467"/>
                </a:lnTo>
                <a:lnTo>
                  <a:pt x="2109086" y="1607596"/>
                </a:lnTo>
                <a:lnTo>
                  <a:pt x="2088047" y="1647782"/>
                </a:lnTo>
                <a:lnTo>
                  <a:pt x="2065440" y="1686984"/>
                </a:lnTo>
                <a:lnTo>
                  <a:pt x="2041305" y="1725160"/>
                </a:lnTo>
                <a:lnTo>
                  <a:pt x="2015686" y="1762269"/>
                </a:lnTo>
                <a:lnTo>
                  <a:pt x="1988622" y="1798268"/>
                </a:lnTo>
                <a:lnTo>
                  <a:pt x="1960157" y="1833115"/>
                </a:lnTo>
                <a:lnTo>
                  <a:pt x="1930332" y="1866770"/>
                </a:lnTo>
                <a:lnTo>
                  <a:pt x="1899189" y="1899189"/>
                </a:lnTo>
                <a:lnTo>
                  <a:pt x="1866770" y="1930332"/>
                </a:lnTo>
                <a:lnTo>
                  <a:pt x="1833115" y="1960157"/>
                </a:lnTo>
                <a:lnTo>
                  <a:pt x="1798268" y="1988622"/>
                </a:lnTo>
                <a:lnTo>
                  <a:pt x="1762269" y="2015686"/>
                </a:lnTo>
                <a:lnTo>
                  <a:pt x="1725160" y="2041305"/>
                </a:lnTo>
                <a:lnTo>
                  <a:pt x="1686984" y="2065440"/>
                </a:lnTo>
                <a:lnTo>
                  <a:pt x="1647782" y="2088047"/>
                </a:lnTo>
                <a:lnTo>
                  <a:pt x="1607596" y="2109086"/>
                </a:lnTo>
                <a:lnTo>
                  <a:pt x="1566467" y="2128515"/>
                </a:lnTo>
                <a:lnTo>
                  <a:pt x="1524437" y="2146291"/>
                </a:lnTo>
                <a:lnTo>
                  <a:pt x="1481548" y="2162373"/>
                </a:lnTo>
                <a:lnTo>
                  <a:pt x="1437842" y="2176720"/>
                </a:lnTo>
                <a:lnTo>
                  <a:pt x="1393360" y="2189289"/>
                </a:lnTo>
                <a:lnTo>
                  <a:pt x="1348144" y="2200039"/>
                </a:lnTo>
                <a:lnTo>
                  <a:pt x="1302237" y="2208928"/>
                </a:lnTo>
                <a:lnTo>
                  <a:pt x="1255678" y="2215914"/>
                </a:lnTo>
                <a:lnTo>
                  <a:pt x="1208512" y="2220956"/>
                </a:lnTo>
                <a:lnTo>
                  <a:pt x="1160778" y="2224012"/>
                </a:lnTo>
                <a:lnTo>
                  <a:pt x="1112520" y="2225040"/>
                </a:lnTo>
                <a:lnTo>
                  <a:pt x="1064261" y="2224012"/>
                </a:lnTo>
                <a:lnTo>
                  <a:pt x="1016527" y="2220956"/>
                </a:lnTo>
                <a:lnTo>
                  <a:pt x="969361" y="2215914"/>
                </a:lnTo>
                <a:lnTo>
                  <a:pt x="922802" y="2208928"/>
                </a:lnTo>
                <a:lnTo>
                  <a:pt x="876895" y="2200039"/>
                </a:lnTo>
                <a:lnTo>
                  <a:pt x="831679" y="2189289"/>
                </a:lnTo>
                <a:lnTo>
                  <a:pt x="787197" y="2176720"/>
                </a:lnTo>
                <a:lnTo>
                  <a:pt x="743491" y="2162373"/>
                </a:lnTo>
                <a:lnTo>
                  <a:pt x="700602" y="2146291"/>
                </a:lnTo>
                <a:lnTo>
                  <a:pt x="658572" y="2128515"/>
                </a:lnTo>
                <a:lnTo>
                  <a:pt x="617443" y="2109086"/>
                </a:lnTo>
                <a:lnTo>
                  <a:pt x="577257" y="2088047"/>
                </a:lnTo>
                <a:lnTo>
                  <a:pt x="538055" y="2065440"/>
                </a:lnTo>
                <a:lnTo>
                  <a:pt x="499879" y="2041305"/>
                </a:lnTo>
                <a:lnTo>
                  <a:pt x="462770" y="2015686"/>
                </a:lnTo>
                <a:lnTo>
                  <a:pt x="426771" y="1988622"/>
                </a:lnTo>
                <a:lnTo>
                  <a:pt x="391924" y="1960157"/>
                </a:lnTo>
                <a:lnTo>
                  <a:pt x="358269" y="1930332"/>
                </a:lnTo>
                <a:lnTo>
                  <a:pt x="325850" y="1899189"/>
                </a:lnTo>
                <a:lnTo>
                  <a:pt x="294707" y="1866770"/>
                </a:lnTo>
                <a:lnTo>
                  <a:pt x="264882" y="1833115"/>
                </a:lnTo>
                <a:lnTo>
                  <a:pt x="236417" y="1798268"/>
                </a:lnTo>
                <a:lnTo>
                  <a:pt x="209353" y="1762269"/>
                </a:lnTo>
                <a:lnTo>
                  <a:pt x="183734" y="1725160"/>
                </a:lnTo>
                <a:lnTo>
                  <a:pt x="159599" y="1686984"/>
                </a:lnTo>
                <a:lnTo>
                  <a:pt x="136992" y="1647782"/>
                </a:lnTo>
                <a:lnTo>
                  <a:pt x="115953" y="1607596"/>
                </a:lnTo>
                <a:lnTo>
                  <a:pt x="96524" y="1566467"/>
                </a:lnTo>
                <a:lnTo>
                  <a:pt x="78748" y="1524437"/>
                </a:lnTo>
                <a:lnTo>
                  <a:pt x="62666" y="1481548"/>
                </a:lnTo>
                <a:lnTo>
                  <a:pt x="48319" y="1437842"/>
                </a:lnTo>
                <a:lnTo>
                  <a:pt x="35750" y="1393360"/>
                </a:lnTo>
                <a:lnTo>
                  <a:pt x="25000" y="1348144"/>
                </a:lnTo>
                <a:lnTo>
                  <a:pt x="16111" y="1302237"/>
                </a:lnTo>
                <a:lnTo>
                  <a:pt x="9125" y="1255678"/>
                </a:lnTo>
                <a:lnTo>
                  <a:pt x="4083" y="1208512"/>
                </a:lnTo>
                <a:lnTo>
                  <a:pt x="1027" y="1160778"/>
                </a:lnTo>
                <a:lnTo>
                  <a:pt x="0" y="1112519"/>
                </a:lnTo>
                <a:close/>
              </a:path>
            </a:pathLst>
          </a:custGeom>
          <a:ln w="38100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D2C7F611-109E-B148-6D61-03A04C7F1B9C}"/>
              </a:ext>
            </a:extLst>
          </p:cNvPr>
          <p:cNvSpPr/>
          <p:nvPr/>
        </p:nvSpPr>
        <p:spPr>
          <a:xfrm>
            <a:off x="5074994" y="3580545"/>
            <a:ext cx="2020570" cy="1383665"/>
          </a:xfrm>
          <a:custGeom>
            <a:avLst/>
            <a:gdLst/>
            <a:ahLst/>
            <a:cxnLst/>
            <a:rect l="l" t="t" r="r" b="b"/>
            <a:pathLst>
              <a:path w="2020570" h="1383664">
                <a:moveTo>
                  <a:pt x="1531399" y="1182116"/>
                </a:moveTo>
                <a:lnTo>
                  <a:pt x="899773" y="1182116"/>
                </a:lnTo>
                <a:lnTo>
                  <a:pt x="904057" y="1207192"/>
                </a:lnTo>
                <a:lnTo>
                  <a:pt x="934047" y="1265761"/>
                </a:lnTo>
                <a:lnTo>
                  <a:pt x="1015448" y="1332831"/>
                </a:lnTo>
                <a:lnTo>
                  <a:pt x="1173966" y="1383411"/>
                </a:lnTo>
                <a:lnTo>
                  <a:pt x="1345898" y="1370193"/>
                </a:lnTo>
                <a:lnTo>
                  <a:pt x="1456811" y="1296908"/>
                </a:lnTo>
                <a:lnTo>
                  <a:pt x="1516313" y="1215122"/>
                </a:lnTo>
                <a:lnTo>
                  <a:pt x="1531399" y="1182116"/>
                </a:lnTo>
                <a:close/>
              </a:path>
              <a:path w="2020570" h="1383664">
                <a:moveTo>
                  <a:pt x="1791366" y="1105535"/>
                </a:moveTo>
                <a:lnTo>
                  <a:pt x="436223" y="1105535"/>
                </a:lnTo>
                <a:lnTo>
                  <a:pt x="439801" y="1133770"/>
                </a:lnTo>
                <a:lnTo>
                  <a:pt x="461131" y="1198546"/>
                </a:lnTo>
                <a:lnTo>
                  <a:pt x="516108" y="1269966"/>
                </a:lnTo>
                <a:lnTo>
                  <a:pt x="620627" y="1318133"/>
                </a:lnTo>
                <a:lnTo>
                  <a:pt x="740432" y="1311828"/>
                </a:lnTo>
                <a:lnTo>
                  <a:pt x="827923" y="1263411"/>
                </a:lnTo>
                <a:lnTo>
                  <a:pt x="881553" y="1208351"/>
                </a:lnTo>
                <a:lnTo>
                  <a:pt x="899773" y="1182116"/>
                </a:lnTo>
                <a:lnTo>
                  <a:pt x="1531399" y="1182116"/>
                </a:lnTo>
                <a:lnTo>
                  <a:pt x="1534011" y="1176401"/>
                </a:lnTo>
                <a:lnTo>
                  <a:pt x="1706682" y="1176401"/>
                </a:lnTo>
                <a:lnTo>
                  <a:pt x="1741053" y="1162637"/>
                </a:lnTo>
                <a:lnTo>
                  <a:pt x="1785757" y="1115482"/>
                </a:lnTo>
                <a:lnTo>
                  <a:pt x="1791366" y="1105535"/>
                </a:lnTo>
                <a:close/>
              </a:path>
              <a:path w="2020570" h="1383664">
                <a:moveTo>
                  <a:pt x="1706682" y="1176401"/>
                </a:moveTo>
                <a:lnTo>
                  <a:pt x="1534011" y="1176401"/>
                </a:lnTo>
                <a:lnTo>
                  <a:pt x="1659154" y="1195433"/>
                </a:lnTo>
                <a:lnTo>
                  <a:pt x="1706682" y="1176401"/>
                </a:lnTo>
                <a:close/>
              </a:path>
              <a:path w="2020570" h="1383664">
                <a:moveTo>
                  <a:pt x="238521" y="480992"/>
                </a:moveTo>
                <a:lnTo>
                  <a:pt x="169456" y="496424"/>
                </a:lnTo>
                <a:lnTo>
                  <a:pt x="107284" y="538061"/>
                </a:lnTo>
                <a:lnTo>
                  <a:pt x="79995" y="567050"/>
                </a:lnTo>
                <a:lnTo>
                  <a:pt x="55886" y="600605"/>
                </a:lnTo>
                <a:lnTo>
                  <a:pt x="35440" y="638061"/>
                </a:lnTo>
                <a:lnTo>
                  <a:pt x="19143" y="678758"/>
                </a:lnTo>
                <a:lnTo>
                  <a:pt x="7481" y="722032"/>
                </a:lnTo>
                <a:lnTo>
                  <a:pt x="938" y="767222"/>
                </a:lnTo>
                <a:lnTo>
                  <a:pt x="0" y="813666"/>
                </a:lnTo>
                <a:lnTo>
                  <a:pt x="5151" y="860701"/>
                </a:lnTo>
                <a:lnTo>
                  <a:pt x="16878" y="907665"/>
                </a:lnTo>
                <a:lnTo>
                  <a:pt x="35665" y="953897"/>
                </a:lnTo>
                <a:lnTo>
                  <a:pt x="149419" y="1082228"/>
                </a:lnTo>
                <a:lnTo>
                  <a:pt x="281426" y="1122727"/>
                </a:lnTo>
                <a:lnTo>
                  <a:pt x="390692" y="1116720"/>
                </a:lnTo>
                <a:lnTo>
                  <a:pt x="436223" y="1105535"/>
                </a:lnTo>
                <a:lnTo>
                  <a:pt x="1791366" y="1105535"/>
                </a:lnTo>
                <a:lnTo>
                  <a:pt x="1799314" y="1091438"/>
                </a:lnTo>
                <a:lnTo>
                  <a:pt x="1836905" y="1087508"/>
                </a:lnTo>
                <a:lnTo>
                  <a:pt x="1872380" y="1074527"/>
                </a:lnTo>
                <a:lnTo>
                  <a:pt x="1905241" y="1053605"/>
                </a:lnTo>
                <a:lnTo>
                  <a:pt x="1934986" y="1025852"/>
                </a:lnTo>
                <a:lnTo>
                  <a:pt x="1961115" y="992380"/>
                </a:lnTo>
                <a:lnTo>
                  <a:pt x="1983128" y="954299"/>
                </a:lnTo>
                <a:lnTo>
                  <a:pt x="2000523" y="912721"/>
                </a:lnTo>
                <a:lnTo>
                  <a:pt x="2012800" y="868757"/>
                </a:lnTo>
                <a:lnTo>
                  <a:pt x="2019460" y="823517"/>
                </a:lnTo>
                <a:lnTo>
                  <a:pt x="2020001" y="778112"/>
                </a:lnTo>
                <a:lnTo>
                  <a:pt x="2013923" y="733653"/>
                </a:lnTo>
                <a:lnTo>
                  <a:pt x="2000726" y="691251"/>
                </a:lnTo>
                <a:lnTo>
                  <a:pt x="1979908" y="652018"/>
                </a:lnTo>
                <a:lnTo>
                  <a:pt x="1884767" y="564816"/>
                </a:lnTo>
                <a:lnTo>
                  <a:pt x="1781328" y="530479"/>
                </a:lnTo>
                <a:lnTo>
                  <a:pt x="1773509" y="530098"/>
                </a:lnTo>
                <a:lnTo>
                  <a:pt x="1664186" y="530098"/>
                </a:lnTo>
                <a:lnTo>
                  <a:pt x="1668445" y="505015"/>
                </a:lnTo>
                <a:lnTo>
                  <a:pt x="1668006" y="484759"/>
                </a:lnTo>
                <a:lnTo>
                  <a:pt x="274425" y="484759"/>
                </a:lnTo>
                <a:lnTo>
                  <a:pt x="238521" y="480992"/>
                </a:lnTo>
                <a:close/>
              </a:path>
              <a:path w="2020570" h="1383664">
                <a:moveTo>
                  <a:pt x="1698248" y="526430"/>
                </a:moveTo>
                <a:lnTo>
                  <a:pt x="1664186" y="530098"/>
                </a:lnTo>
                <a:lnTo>
                  <a:pt x="1773509" y="530098"/>
                </a:lnTo>
                <a:lnTo>
                  <a:pt x="1698248" y="526430"/>
                </a:lnTo>
                <a:close/>
              </a:path>
              <a:path w="2020570" h="1383664">
                <a:moveTo>
                  <a:pt x="399209" y="327453"/>
                </a:moveTo>
                <a:lnTo>
                  <a:pt x="320256" y="383921"/>
                </a:lnTo>
                <a:lnTo>
                  <a:pt x="283476" y="451818"/>
                </a:lnTo>
                <a:lnTo>
                  <a:pt x="274425" y="484759"/>
                </a:lnTo>
                <a:lnTo>
                  <a:pt x="1668006" y="484759"/>
                </a:lnTo>
                <a:lnTo>
                  <a:pt x="1667012" y="438880"/>
                </a:lnTo>
                <a:lnTo>
                  <a:pt x="1638576" y="345360"/>
                </a:lnTo>
                <a:lnTo>
                  <a:pt x="1626725" y="328803"/>
                </a:lnTo>
                <a:lnTo>
                  <a:pt x="534775" y="328803"/>
                </a:lnTo>
                <a:lnTo>
                  <a:pt x="399209" y="327453"/>
                </a:lnTo>
                <a:close/>
              </a:path>
              <a:path w="2020570" h="1383664">
                <a:moveTo>
                  <a:pt x="868277" y="0"/>
                </a:moveTo>
                <a:lnTo>
                  <a:pt x="686616" y="56143"/>
                </a:lnTo>
                <a:lnTo>
                  <a:pt x="586369" y="168640"/>
                </a:lnTo>
                <a:lnTo>
                  <a:pt x="543701" y="279017"/>
                </a:lnTo>
                <a:lnTo>
                  <a:pt x="534775" y="328803"/>
                </a:lnTo>
                <a:lnTo>
                  <a:pt x="1626725" y="328803"/>
                </a:lnTo>
                <a:lnTo>
                  <a:pt x="1561824" y="238125"/>
                </a:lnTo>
                <a:lnTo>
                  <a:pt x="1501645" y="202692"/>
                </a:lnTo>
                <a:lnTo>
                  <a:pt x="1214352" y="202692"/>
                </a:lnTo>
                <a:lnTo>
                  <a:pt x="1199533" y="169628"/>
                </a:lnTo>
                <a:lnTo>
                  <a:pt x="1145994" y="97631"/>
                </a:lnTo>
                <a:lnTo>
                  <a:pt x="1040116" y="27491"/>
                </a:lnTo>
                <a:lnTo>
                  <a:pt x="868277" y="0"/>
                </a:lnTo>
                <a:close/>
              </a:path>
              <a:path w="2020570" h="1383664">
                <a:moveTo>
                  <a:pt x="1334081" y="165115"/>
                </a:moveTo>
                <a:lnTo>
                  <a:pt x="1248392" y="187493"/>
                </a:lnTo>
                <a:lnTo>
                  <a:pt x="1214352" y="202692"/>
                </a:lnTo>
                <a:lnTo>
                  <a:pt x="1501645" y="202692"/>
                </a:lnTo>
                <a:lnTo>
                  <a:pt x="1446774" y="170384"/>
                </a:lnTo>
                <a:lnTo>
                  <a:pt x="1334081" y="165115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833DBF3F-1043-824E-7142-4B54267A6EC7}"/>
              </a:ext>
            </a:extLst>
          </p:cNvPr>
          <p:cNvSpPr/>
          <p:nvPr/>
        </p:nvSpPr>
        <p:spPr>
          <a:xfrm>
            <a:off x="5571289" y="3787046"/>
            <a:ext cx="1014984" cy="1016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62921A39-76EB-FE50-85D0-B2111EFADFDA}"/>
              </a:ext>
            </a:extLst>
          </p:cNvPr>
          <p:cNvSpPr/>
          <p:nvPr/>
        </p:nvSpPr>
        <p:spPr>
          <a:xfrm>
            <a:off x="707715" y="2154978"/>
            <a:ext cx="2623185" cy="1141730"/>
          </a:xfrm>
          <a:custGeom>
            <a:avLst/>
            <a:gdLst/>
            <a:ahLst/>
            <a:cxnLst/>
            <a:rect l="l" t="t" r="r" b="b"/>
            <a:pathLst>
              <a:path w="2623185" h="1141730">
                <a:moveTo>
                  <a:pt x="0" y="120141"/>
                </a:moveTo>
                <a:lnTo>
                  <a:pt x="9442" y="73402"/>
                </a:lnTo>
                <a:lnTo>
                  <a:pt x="35193" y="35210"/>
                </a:lnTo>
                <a:lnTo>
                  <a:pt x="73385" y="9449"/>
                </a:lnTo>
                <a:lnTo>
                  <a:pt x="120154" y="0"/>
                </a:lnTo>
                <a:lnTo>
                  <a:pt x="2502662" y="0"/>
                </a:lnTo>
                <a:lnTo>
                  <a:pt x="2549401" y="9449"/>
                </a:lnTo>
                <a:lnTo>
                  <a:pt x="2587593" y="35210"/>
                </a:lnTo>
                <a:lnTo>
                  <a:pt x="2613354" y="73402"/>
                </a:lnTo>
                <a:lnTo>
                  <a:pt x="2622804" y="120141"/>
                </a:lnTo>
                <a:lnTo>
                  <a:pt x="2622804" y="1021333"/>
                </a:lnTo>
                <a:lnTo>
                  <a:pt x="2613354" y="1068073"/>
                </a:lnTo>
                <a:lnTo>
                  <a:pt x="2587593" y="1106265"/>
                </a:lnTo>
                <a:lnTo>
                  <a:pt x="2549401" y="1132026"/>
                </a:lnTo>
                <a:lnTo>
                  <a:pt x="2502662" y="1141476"/>
                </a:lnTo>
                <a:lnTo>
                  <a:pt x="120154" y="1141476"/>
                </a:lnTo>
                <a:lnTo>
                  <a:pt x="73385" y="1132026"/>
                </a:lnTo>
                <a:lnTo>
                  <a:pt x="35193" y="1106265"/>
                </a:lnTo>
                <a:lnTo>
                  <a:pt x="9442" y="1068073"/>
                </a:lnTo>
                <a:lnTo>
                  <a:pt x="0" y="1021333"/>
                </a:lnTo>
                <a:lnTo>
                  <a:pt x="0" y="120141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8F88F569-2782-0260-77F4-A1D2A8E64959}"/>
              </a:ext>
            </a:extLst>
          </p:cNvPr>
          <p:cNvSpPr/>
          <p:nvPr/>
        </p:nvSpPr>
        <p:spPr>
          <a:xfrm>
            <a:off x="969082" y="2014008"/>
            <a:ext cx="2089785" cy="283845"/>
          </a:xfrm>
          <a:custGeom>
            <a:avLst/>
            <a:gdLst/>
            <a:ahLst/>
            <a:cxnLst/>
            <a:rect l="l" t="t" r="r" b="b"/>
            <a:pathLst>
              <a:path w="2089785" h="283844">
                <a:moveTo>
                  <a:pt x="1947672" y="0"/>
                </a:moveTo>
                <a:lnTo>
                  <a:pt x="141731" y="0"/>
                </a:lnTo>
                <a:lnTo>
                  <a:pt x="96931" y="7229"/>
                </a:lnTo>
                <a:lnTo>
                  <a:pt x="58024" y="27358"/>
                </a:lnTo>
                <a:lnTo>
                  <a:pt x="27344" y="58046"/>
                </a:lnTo>
                <a:lnTo>
                  <a:pt x="7224" y="96950"/>
                </a:lnTo>
                <a:lnTo>
                  <a:pt x="0" y="141732"/>
                </a:lnTo>
                <a:lnTo>
                  <a:pt x="7224" y="186513"/>
                </a:lnTo>
                <a:lnTo>
                  <a:pt x="27344" y="225417"/>
                </a:lnTo>
                <a:lnTo>
                  <a:pt x="58024" y="256105"/>
                </a:lnTo>
                <a:lnTo>
                  <a:pt x="96931" y="276234"/>
                </a:lnTo>
                <a:lnTo>
                  <a:pt x="141731" y="283463"/>
                </a:lnTo>
                <a:lnTo>
                  <a:pt x="1947672" y="283463"/>
                </a:lnTo>
                <a:lnTo>
                  <a:pt x="1992453" y="276234"/>
                </a:lnTo>
                <a:lnTo>
                  <a:pt x="2031357" y="256105"/>
                </a:lnTo>
                <a:lnTo>
                  <a:pt x="2062045" y="225417"/>
                </a:lnTo>
                <a:lnTo>
                  <a:pt x="2082174" y="186513"/>
                </a:lnTo>
                <a:lnTo>
                  <a:pt x="2089404" y="141732"/>
                </a:lnTo>
                <a:lnTo>
                  <a:pt x="2082174" y="96950"/>
                </a:lnTo>
                <a:lnTo>
                  <a:pt x="2062045" y="58046"/>
                </a:lnTo>
                <a:lnTo>
                  <a:pt x="2031357" y="27358"/>
                </a:lnTo>
                <a:lnTo>
                  <a:pt x="1992453" y="7229"/>
                </a:lnTo>
                <a:lnTo>
                  <a:pt x="1947672" y="0"/>
                </a:lnTo>
                <a:close/>
              </a:path>
            </a:pathLst>
          </a:custGeom>
          <a:solidFill>
            <a:srgbClr val="1C4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1">
            <a:extLst>
              <a:ext uri="{FF2B5EF4-FFF2-40B4-BE49-F238E27FC236}">
                <a16:creationId xmlns:a16="http://schemas.microsoft.com/office/drawing/2014/main" id="{132ECCD4-8B25-EA67-5E56-176740B1AC99}"/>
              </a:ext>
            </a:extLst>
          </p:cNvPr>
          <p:cNvSpPr txBox="1"/>
          <p:nvPr/>
        </p:nvSpPr>
        <p:spPr>
          <a:xfrm>
            <a:off x="1466007" y="2030263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搭乘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大眾運輸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41" name="object 12">
            <a:extLst>
              <a:ext uri="{FF2B5EF4-FFF2-40B4-BE49-F238E27FC236}">
                <a16:creationId xmlns:a16="http://schemas.microsoft.com/office/drawing/2014/main" id="{21C11C75-25D3-3A33-3CF8-75ACDED43B96}"/>
              </a:ext>
            </a:extLst>
          </p:cNvPr>
          <p:cNvSpPr/>
          <p:nvPr/>
        </p:nvSpPr>
        <p:spPr>
          <a:xfrm>
            <a:off x="2796357" y="2725716"/>
            <a:ext cx="44805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3">
            <a:extLst>
              <a:ext uri="{FF2B5EF4-FFF2-40B4-BE49-F238E27FC236}">
                <a16:creationId xmlns:a16="http://schemas.microsoft.com/office/drawing/2014/main" id="{987D8013-F7FC-7910-074B-9DA4AA79C8E0}"/>
              </a:ext>
            </a:extLst>
          </p:cNvPr>
          <p:cNvSpPr/>
          <p:nvPr/>
        </p:nvSpPr>
        <p:spPr>
          <a:xfrm>
            <a:off x="2790262" y="2391960"/>
            <a:ext cx="449580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361723D2-E433-5416-D81B-16D4FF1B4F2F}"/>
              </a:ext>
            </a:extLst>
          </p:cNvPr>
          <p:cNvSpPr/>
          <p:nvPr/>
        </p:nvSpPr>
        <p:spPr>
          <a:xfrm>
            <a:off x="2788738" y="2390435"/>
            <a:ext cx="452755" cy="287020"/>
          </a:xfrm>
          <a:custGeom>
            <a:avLst/>
            <a:gdLst/>
            <a:ahLst/>
            <a:cxnLst/>
            <a:rect l="l" t="t" r="r" b="b"/>
            <a:pathLst>
              <a:path w="452755" h="287019">
                <a:moveTo>
                  <a:pt x="0" y="286512"/>
                </a:moveTo>
                <a:lnTo>
                  <a:pt x="452627" y="286512"/>
                </a:lnTo>
                <a:lnTo>
                  <a:pt x="452627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5">
            <a:extLst>
              <a:ext uri="{FF2B5EF4-FFF2-40B4-BE49-F238E27FC236}">
                <a16:creationId xmlns:a16="http://schemas.microsoft.com/office/drawing/2014/main" id="{7CF2F422-CBBF-CA53-1543-C1398348D395}"/>
              </a:ext>
            </a:extLst>
          </p:cNvPr>
          <p:cNvSpPr/>
          <p:nvPr/>
        </p:nvSpPr>
        <p:spPr>
          <a:xfrm>
            <a:off x="2298010" y="2390435"/>
            <a:ext cx="449580" cy="284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id="{D831F369-5764-B339-A9E2-712510CF3CA4}"/>
              </a:ext>
            </a:extLst>
          </p:cNvPr>
          <p:cNvSpPr/>
          <p:nvPr/>
        </p:nvSpPr>
        <p:spPr>
          <a:xfrm>
            <a:off x="2296485" y="2388911"/>
            <a:ext cx="452755" cy="288290"/>
          </a:xfrm>
          <a:custGeom>
            <a:avLst/>
            <a:gdLst/>
            <a:ahLst/>
            <a:cxnLst/>
            <a:rect l="l" t="t" r="r" b="b"/>
            <a:pathLst>
              <a:path w="452755" h="288289">
                <a:moveTo>
                  <a:pt x="0" y="288036"/>
                </a:moveTo>
                <a:lnTo>
                  <a:pt x="452627" y="288036"/>
                </a:lnTo>
                <a:lnTo>
                  <a:pt x="452627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7">
            <a:extLst>
              <a:ext uri="{FF2B5EF4-FFF2-40B4-BE49-F238E27FC236}">
                <a16:creationId xmlns:a16="http://schemas.microsoft.com/office/drawing/2014/main" id="{AAA1AE19-3E8B-3D96-9739-1C4A2C7AE6EE}"/>
              </a:ext>
            </a:extLst>
          </p:cNvPr>
          <p:cNvSpPr/>
          <p:nvPr/>
        </p:nvSpPr>
        <p:spPr>
          <a:xfrm>
            <a:off x="2296485" y="2719620"/>
            <a:ext cx="449580" cy="284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C587FA64-0400-33DD-F38E-B6930C5C905A}"/>
              </a:ext>
            </a:extLst>
          </p:cNvPr>
          <p:cNvSpPr/>
          <p:nvPr/>
        </p:nvSpPr>
        <p:spPr>
          <a:xfrm>
            <a:off x="780391" y="2367576"/>
            <a:ext cx="443297" cy="481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9">
            <a:extLst>
              <a:ext uri="{FF2B5EF4-FFF2-40B4-BE49-F238E27FC236}">
                <a16:creationId xmlns:a16="http://schemas.microsoft.com/office/drawing/2014/main" id="{C6253093-39D2-E6FC-C86C-EE6FA47B8C06}"/>
              </a:ext>
            </a:extLst>
          </p:cNvPr>
          <p:cNvSpPr/>
          <p:nvPr/>
        </p:nvSpPr>
        <p:spPr>
          <a:xfrm>
            <a:off x="1223589" y="2327951"/>
            <a:ext cx="522731" cy="502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0">
            <a:extLst>
              <a:ext uri="{FF2B5EF4-FFF2-40B4-BE49-F238E27FC236}">
                <a16:creationId xmlns:a16="http://schemas.microsoft.com/office/drawing/2014/main" id="{3BED45BD-0C50-E043-2923-F2CBCB54DFDE}"/>
              </a:ext>
            </a:extLst>
          </p:cNvPr>
          <p:cNvSpPr/>
          <p:nvPr/>
        </p:nvSpPr>
        <p:spPr>
          <a:xfrm>
            <a:off x="1755465" y="2344716"/>
            <a:ext cx="443484" cy="4297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1">
            <a:extLst>
              <a:ext uri="{FF2B5EF4-FFF2-40B4-BE49-F238E27FC236}">
                <a16:creationId xmlns:a16="http://schemas.microsoft.com/office/drawing/2014/main" id="{DB63EF8F-4984-B5A8-8E8C-F9DD9494A80D}"/>
              </a:ext>
            </a:extLst>
          </p:cNvPr>
          <p:cNvSpPr/>
          <p:nvPr/>
        </p:nvSpPr>
        <p:spPr>
          <a:xfrm>
            <a:off x="743530" y="2864400"/>
            <a:ext cx="437388" cy="3977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2">
            <a:extLst>
              <a:ext uri="{FF2B5EF4-FFF2-40B4-BE49-F238E27FC236}">
                <a16:creationId xmlns:a16="http://schemas.microsoft.com/office/drawing/2014/main" id="{13185B33-E42D-3606-8601-32064BC6A647}"/>
              </a:ext>
            </a:extLst>
          </p:cNvPr>
          <p:cNvSpPr/>
          <p:nvPr/>
        </p:nvSpPr>
        <p:spPr>
          <a:xfrm>
            <a:off x="1138245" y="2827823"/>
            <a:ext cx="557784" cy="4434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3">
            <a:extLst>
              <a:ext uri="{FF2B5EF4-FFF2-40B4-BE49-F238E27FC236}">
                <a16:creationId xmlns:a16="http://schemas.microsoft.com/office/drawing/2014/main" id="{BB245B55-C1B5-97C2-B58E-BC57F4E91F97}"/>
              </a:ext>
            </a:extLst>
          </p:cNvPr>
          <p:cNvSpPr/>
          <p:nvPr/>
        </p:nvSpPr>
        <p:spPr>
          <a:xfrm>
            <a:off x="2218000" y="2414057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6031"/>
                </a:lnTo>
              </a:path>
            </a:pathLst>
          </a:custGeom>
          <a:ln w="28956">
            <a:solidFill>
              <a:srgbClr val="D9D9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4">
            <a:extLst>
              <a:ext uri="{FF2B5EF4-FFF2-40B4-BE49-F238E27FC236}">
                <a16:creationId xmlns:a16="http://schemas.microsoft.com/office/drawing/2014/main" id="{C6716C4E-64B4-2D71-EBD2-C27693AC7D3B}"/>
              </a:ext>
            </a:extLst>
          </p:cNvPr>
          <p:cNvSpPr txBox="1"/>
          <p:nvPr/>
        </p:nvSpPr>
        <p:spPr>
          <a:xfrm>
            <a:off x="2499304" y="3077886"/>
            <a:ext cx="531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7E7E7E"/>
                </a:solidFill>
                <a:latin typeface="Microsoft JhengHei"/>
                <a:cs typeface="Microsoft JhengHei"/>
              </a:rPr>
              <a:t>電子票證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54" name="object 25">
            <a:extLst>
              <a:ext uri="{FF2B5EF4-FFF2-40B4-BE49-F238E27FC236}">
                <a16:creationId xmlns:a16="http://schemas.microsoft.com/office/drawing/2014/main" id="{F4C0B311-34B2-9067-5D23-5CAE794DB224}"/>
              </a:ext>
            </a:extLst>
          </p:cNvPr>
          <p:cNvSpPr/>
          <p:nvPr/>
        </p:nvSpPr>
        <p:spPr>
          <a:xfrm>
            <a:off x="707715" y="3627161"/>
            <a:ext cx="2623185" cy="1141730"/>
          </a:xfrm>
          <a:custGeom>
            <a:avLst/>
            <a:gdLst/>
            <a:ahLst/>
            <a:cxnLst/>
            <a:rect l="l" t="t" r="r" b="b"/>
            <a:pathLst>
              <a:path w="2623185" h="1141729">
                <a:moveTo>
                  <a:pt x="0" y="120142"/>
                </a:moveTo>
                <a:lnTo>
                  <a:pt x="9442" y="73402"/>
                </a:lnTo>
                <a:lnTo>
                  <a:pt x="35193" y="35210"/>
                </a:lnTo>
                <a:lnTo>
                  <a:pt x="73385" y="9449"/>
                </a:lnTo>
                <a:lnTo>
                  <a:pt x="120154" y="0"/>
                </a:lnTo>
                <a:lnTo>
                  <a:pt x="2502662" y="0"/>
                </a:lnTo>
                <a:lnTo>
                  <a:pt x="2549401" y="9449"/>
                </a:lnTo>
                <a:lnTo>
                  <a:pt x="2587593" y="35210"/>
                </a:lnTo>
                <a:lnTo>
                  <a:pt x="2613354" y="73402"/>
                </a:lnTo>
                <a:lnTo>
                  <a:pt x="2622804" y="120142"/>
                </a:lnTo>
                <a:lnTo>
                  <a:pt x="2622804" y="1021334"/>
                </a:lnTo>
                <a:lnTo>
                  <a:pt x="2613354" y="1068073"/>
                </a:lnTo>
                <a:lnTo>
                  <a:pt x="2587593" y="1106265"/>
                </a:lnTo>
                <a:lnTo>
                  <a:pt x="2549401" y="1132026"/>
                </a:lnTo>
                <a:lnTo>
                  <a:pt x="2502662" y="1141476"/>
                </a:lnTo>
                <a:lnTo>
                  <a:pt x="120154" y="1141476"/>
                </a:lnTo>
                <a:lnTo>
                  <a:pt x="73385" y="1132026"/>
                </a:lnTo>
                <a:lnTo>
                  <a:pt x="35193" y="1106265"/>
                </a:lnTo>
                <a:lnTo>
                  <a:pt x="9442" y="1068073"/>
                </a:lnTo>
                <a:lnTo>
                  <a:pt x="0" y="1021334"/>
                </a:lnTo>
                <a:lnTo>
                  <a:pt x="0" y="120142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6">
            <a:extLst>
              <a:ext uri="{FF2B5EF4-FFF2-40B4-BE49-F238E27FC236}">
                <a16:creationId xmlns:a16="http://schemas.microsoft.com/office/drawing/2014/main" id="{4D41CDA1-FE1E-C596-E205-E3EC25AC4E2C}"/>
              </a:ext>
            </a:extLst>
          </p:cNvPr>
          <p:cNvSpPr/>
          <p:nvPr/>
        </p:nvSpPr>
        <p:spPr>
          <a:xfrm>
            <a:off x="1681551" y="3886241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6031"/>
                </a:lnTo>
              </a:path>
            </a:pathLst>
          </a:custGeom>
          <a:ln w="28956">
            <a:solidFill>
              <a:srgbClr val="D9D9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7">
            <a:extLst>
              <a:ext uri="{FF2B5EF4-FFF2-40B4-BE49-F238E27FC236}">
                <a16:creationId xmlns:a16="http://schemas.microsoft.com/office/drawing/2014/main" id="{6970970B-FB4C-217F-2BC6-1D6B2B9AB714}"/>
              </a:ext>
            </a:extLst>
          </p:cNvPr>
          <p:cNvSpPr/>
          <p:nvPr/>
        </p:nvSpPr>
        <p:spPr>
          <a:xfrm>
            <a:off x="969082" y="3486191"/>
            <a:ext cx="2089785" cy="283845"/>
          </a:xfrm>
          <a:custGeom>
            <a:avLst/>
            <a:gdLst/>
            <a:ahLst/>
            <a:cxnLst/>
            <a:rect l="l" t="t" r="r" b="b"/>
            <a:pathLst>
              <a:path w="2089785" h="283844">
                <a:moveTo>
                  <a:pt x="1947672" y="0"/>
                </a:moveTo>
                <a:lnTo>
                  <a:pt x="141731" y="0"/>
                </a:lnTo>
                <a:lnTo>
                  <a:pt x="96931" y="7229"/>
                </a:lnTo>
                <a:lnTo>
                  <a:pt x="58024" y="27358"/>
                </a:lnTo>
                <a:lnTo>
                  <a:pt x="27344" y="58046"/>
                </a:lnTo>
                <a:lnTo>
                  <a:pt x="7224" y="96950"/>
                </a:lnTo>
                <a:lnTo>
                  <a:pt x="0" y="141731"/>
                </a:lnTo>
                <a:lnTo>
                  <a:pt x="7224" y="186513"/>
                </a:lnTo>
                <a:lnTo>
                  <a:pt x="27344" y="225417"/>
                </a:lnTo>
                <a:lnTo>
                  <a:pt x="58024" y="256105"/>
                </a:lnTo>
                <a:lnTo>
                  <a:pt x="96931" y="276234"/>
                </a:lnTo>
                <a:lnTo>
                  <a:pt x="141731" y="283463"/>
                </a:lnTo>
                <a:lnTo>
                  <a:pt x="1947672" y="283463"/>
                </a:lnTo>
                <a:lnTo>
                  <a:pt x="1992453" y="276234"/>
                </a:lnTo>
                <a:lnTo>
                  <a:pt x="2031357" y="256105"/>
                </a:lnTo>
                <a:lnTo>
                  <a:pt x="2062045" y="225417"/>
                </a:lnTo>
                <a:lnTo>
                  <a:pt x="2082174" y="186513"/>
                </a:lnTo>
                <a:lnTo>
                  <a:pt x="2089404" y="141731"/>
                </a:lnTo>
                <a:lnTo>
                  <a:pt x="2082174" y="96950"/>
                </a:lnTo>
                <a:lnTo>
                  <a:pt x="2062045" y="58046"/>
                </a:lnTo>
                <a:lnTo>
                  <a:pt x="2031357" y="27358"/>
                </a:lnTo>
                <a:lnTo>
                  <a:pt x="1992453" y="7229"/>
                </a:lnTo>
                <a:lnTo>
                  <a:pt x="1947672" y="0"/>
                </a:lnTo>
                <a:close/>
              </a:path>
            </a:pathLst>
          </a:custGeom>
          <a:solidFill>
            <a:srgbClr val="835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8">
            <a:extLst>
              <a:ext uri="{FF2B5EF4-FFF2-40B4-BE49-F238E27FC236}">
                <a16:creationId xmlns:a16="http://schemas.microsoft.com/office/drawing/2014/main" id="{D0AA6620-4721-B718-4E57-D1C18FD3BADE}"/>
              </a:ext>
            </a:extLst>
          </p:cNvPr>
          <p:cNvSpPr txBox="1"/>
          <p:nvPr/>
        </p:nvSpPr>
        <p:spPr>
          <a:xfrm>
            <a:off x="1466007" y="3502701"/>
            <a:ext cx="1095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選購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綠色產品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58" name="object 29">
            <a:extLst>
              <a:ext uri="{FF2B5EF4-FFF2-40B4-BE49-F238E27FC236}">
                <a16:creationId xmlns:a16="http://schemas.microsoft.com/office/drawing/2014/main" id="{02A9BE68-E0A2-2222-4BDF-07553C799927}"/>
              </a:ext>
            </a:extLst>
          </p:cNvPr>
          <p:cNvSpPr txBox="1"/>
          <p:nvPr/>
        </p:nvSpPr>
        <p:spPr>
          <a:xfrm>
            <a:off x="1813479" y="4558579"/>
            <a:ext cx="1417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7E7E7E"/>
                </a:solidFill>
                <a:latin typeface="Microsoft JhengHei"/>
                <a:cs typeface="Microsoft JhengHei"/>
              </a:rPr>
              <a:t>通路會員身分、手機條碼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59" name="object 30">
            <a:extLst>
              <a:ext uri="{FF2B5EF4-FFF2-40B4-BE49-F238E27FC236}">
                <a16:creationId xmlns:a16="http://schemas.microsoft.com/office/drawing/2014/main" id="{C33E5C79-C6A3-C5CA-B9BC-515FE938A9B4}"/>
              </a:ext>
            </a:extLst>
          </p:cNvPr>
          <p:cNvSpPr/>
          <p:nvPr/>
        </p:nvSpPr>
        <p:spPr>
          <a:xfrm>
            <a:off x="707715" y="5096297"/>
            <a:ext cx="2623185" cy="1140460"/>
          </a:xfrm>
          <a:custGeom>
            <a:avLst/>
            <a:gdLst/>
            <a:ahLst/>
            <a:cxnLst/>
            <a:rect l="l" t="t" r="r" b="b"/>
            <a:pathLst>
              <a:path w="2623185" h="1140460">
                <a:moveTo>
                  <a:pt x="0" y="120014"/>
                </a:moveTo>
                <a:lnTo>
                  <a:pt x="9429" y="73294"/>
                </a:lnTo>
                <a:lnTo>
                  <a:pt x="35144" y="35147"/>
                </a:lnTo>
                <a:lnTo>
                  <a:pt x="73284" y="9429"/>
                </a:lnTo>
                <a:lnTo>
                  <a:pt x="119989" y="0"/>
                </a:lnTo>
                <a:lnTo>
                  <a:pt x="2502789" y="0"/>
                </a:lnTo>
                <a:lnTo>
                  <a:pt x="2549509" y="9429"/>
                </a:lnTo>
                <a:lnTo>
                  <a:pt x="2587656" y="35147"/>
                </a:lnTo>
                <a:lnTo>
                  <a:pt x="2613374" y="73294"/>
                </a:lnTo>
                <a:lnTo>
                  <a:pt x="2622804" y="120014"/>
                </a:lnTo>
                <a:lnTo>
                  <a:pt x="2622804" y="1019936"/>
                </a:lnTo>
                <a:lnTo>
                  <a:pt x="2613374" y="1066657"/>
                </a:lnTo>
                <a:lnTo>
                  <a:pt x="2587656" y="1104804"/>
                </a:lnTo>
                <a:lnTo>
                  <a:pt x="2549509" y="1130522"/>
                </a:lnTo>
                <a:lnTo>
                  <a:pt x="2502789" y="1139951"/>
                </a:lnTo>
                <a:lnTo>
                  <a:pt x="119989" y="1139951"/>
                </a:lnTo>
                <a:lnTo>
                  <a:pt x="73284" y="1130522"/>
                </a:lnTo>
                <a:lnTo>
                  <a:pt x="35144" y="1104804"/>
                </a:lnTo>
                <a:lnTo>
                  <a:pt x="9429" y="1066657"/>
                </a:lnTo>
                <a:lnTo>
                  <a:pt x="0" y="1019936"/>
                </a:lnTo>
                <a:lnTo>
                  <a:pt x="0" y="120014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1">
            <a:extLst>
              <a:ext uri="{FF2B5EF4-FFF2-40B4-BE49-F238E27FC236}">
                <a16:creationId xmlns:a16="http://schemas.microsoft.com/office/drawing/2014/main" id="{512B76B5-3E30-BFCA-11F7-8753701A9445}"/>
              </a:ext>
            </a:extLst>
          </p:cNvPr>
          <p:cNvSpPr/>
          <p:nvPr/>
        </p:nvSpPr>
        <p:spPr>
          <a:xfrm>
            <a:off x="2522800" y="5349282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6031"/>
                </a:lnTo>
              </a:path>
            </a:pathLst>
          </a:custGeom>
          <a:ln w="28956">
            <a:solidFill>
              <a:srgbClr val="D9D9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2">
            <a:extLst>
              <a:ext uri="{FF2B5EF4-FFF2-40B4-BE49-F238E27FC236}">
                <a16:creationId xmlns:a16="http://schemas.microsoft.com/office/drawing/2014/main" id="{ED336C47-BB9A-235C-C4CF-442764C1222F}"/>
              </a:ext>
            </a:extLst>
          </p:cNvPr>
          <p:cNvSpPr/>
          <p:nvPr/>
        </p:nvSpPr>
        <p:spPr>
          <a:xfrm>
            <a:off x="2662358" y="5417100"/>
            <a:ext cx="501171" cy="6766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3">
            <a:extLst>
              <a:ext uri="{FF2B5EF4-FFF2-40B4-BE49-F238E27FC236}">
                <a16:creationId xmlns:a16="http://schemas.microsoft.com/office/drawing/2014/main" id="{F6DBEB08-16B9-1C96-C2F9-3D7E08FAAF85}"/>
              </a:ext>
            </a:extLst>
          </p:cNvPr>
          <p:cNvSpPr/>
          <p:nvPr/>
        </p:nvSpPr>
        <p:spPr>
          <a:xfrm>
            <a:off x="973243" y="5295862"/>
            <a:ext cx="428654" cy="4275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4">
            <a:extLst>
              <a:ext uri="{FF2B5EF4-FFF2-40B4-BE49-F238E27FC236}">
                <a16:creationId xmlns:a16="http://schemas.microsoft.com/office/drawing/2014/main" id="{D4B9D14F-F792-D186-5730-D674613F46AF}"/>
              </a:ext>
            </a:extLst>
          </p:cNvPr>
          <p:cNvSpPr/>
          <p:nvPr/>
        </p:nvSpPr>
        <p:spPr>
          <a:xfrm>
            <a:off x="1659453" y="5748461"/>
            <a:ext cx="425196" cy="4260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5">
            <a:extLst>
              <a:ext uri="{FF2B5EF4-FFF2-40B4-BE49-F238E27FC236}">
                <a16:creationId xmlns:a16="http://schemas.microsoft.com/office/drawing/2014/main" id="{98A29467-643B-A514-78BD-5DFA2FED4E3B}"/>
              </a:ext>
            </a:extLst>
          </p:cNvPr>
          <p:cNvSpPr/>
          <p:nvPr/>
        </p:nvSpPr>
        <p:spPr>
          <a:xfrm>
            <a:off x="1201238" y="5748461"/>
            <a:ext cx="423164" cy="4260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6">
            <a:extLst>
              <a:ext uri="{FF2B5EF4-FFF2-40B4-BE49-F238E27FC236}">
                <a16:creationId xmlns:a16="http://schemas.microsoft.com/office/drawing/2014/main" id="{FCE83023-2421-AD71-9D8D-CD8A2A302979}"/>
              </a:ext>
            </a:extLst>
          </p:cNvPr>
          <p:cNvSpPr/>
          <p:nvPr/>
        </p:nvSpPr>
        <p:spPr>
          <a:xfrm>
            <a:off x="1415613" y="5295862"/>
            <a:ext cx="426720" cy="4275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7">
            <a:extLst>
              <a:ext uri="{FF2B5EF4-FFF2-40B4-BE49-F238E27FC236}">
                <a16:creationId xmlns:a16="http://schemas.microsoft.com/office/drawing/2014/main" id="{1C24811C-5FDE-3FC7-CF5A-F034C965055F}"/>
              </a:ext>
            </a:extLst>
          </p:cNvPr>
          <p:cNvSpPr/>
          <p:nvPr/>
        </p:nvSpPr>
        <p:spPr>
          <a:xfrm>
            <a:off x="1860201" y="5295841"/>
            <a:ext cx="431712" cy="4306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8">
            <a:extLst>
              <a:ext uri="{FF2B5EF4-FFF2-40B4-BE49-F238E27FC236}">
                <a16:creationId xmlns:a16="http://schemas.microsoft.com/office/drawing/2014/main" id="{97CE054E-A716-F4D7-6F1D-534E8569F492}"/>
              </a:ext>
            </a:extLst>
          </p:cNvPr>
          <p:cNvSpPr/>
          <p:nvPr/>
        </p:nvSpPr>
        <p:spPr>
          <a:xfrm>
            <a:off x="969082" y="4953803"/>
            <a:ext cx="2089785" cy="283845"/>
          </a:xfrm>
          <a:custGeom>
            <a:avLst/>
            <a:gdLst/>
            <a:ahLst/>
            <a:cxnLst/>
            <a:rect l="l" t="t" r="r" b="b"/>
            <a:pathLst>
              <a:path w="2089785" h="283845">
                <a:moveTo>
                  <a:pt x="1947672" y="0"/>
                </a:moveTo>
                <a:lnTo>
                  <a:pt x="141731" y="0"/>
                </a:lnTo>
                <a:lnTo>
                  <a:pt x="96931" y="7229"/>
                </a:lnTo>
                <a:lnTo>
                  <a:pt x="58024" y="27358"/>
                </a:lnTo>
                <a:lnTo>
                  <a:pt x="27344" y="58046"/>
                </a:lnTo>
                <a:lnTo>
                  <a:pt x="7224" y="96950"/>
                </a:lnTo>
                <a:lnTo>
                  <a:pt x="0" y="141731"/>
                </a:lnTo>
                <a:lnTo>
                  <a:pt x="7224" y="186513"/>
                </a:lnTo>
                <a:lnTo>
                  <a:pt x="27344" y="225417"/>
                </a:lnTo>
                <a:lnTo>
                  <a:pt x="58024" y="256105"/>
                </a:lnTo>
                <a:lnTo>
                  <a:pt x="96931" y="276234"/>
                </a:lnTo>
                <a:lnTo>
                  <a:pt x="141731" y="283463"/>
                </a:lnTo>
                <a:lnTo>
                  <a:pt x="1947672" y="283463"/>
                </a:lnTo>
                <a:lnTo>
                  <a:pt x="1992453" y="276234"/>
                </a:lnTo>
                <a:lnTo>
                  <a:pt x="2031357" y="256105"/>
                </a:lnTo>
                <a:lnTo>
                  <a:pt x="2062045" y="225417"/>
                </a:lnTo>
                <a:lnTo>
                  <a:pt x="2082174" y="186513"/>
                </a:lnTo>
                <a:lnTo>
                  <a:pt x="2089404" y="141731"/>
                </a:lnTo>
                <a:lnTo>
                  <a:pt x="2082174" y="96950"/>
                </a:lnTo>
                <a:lnTo>
                  <a:pt x="2062045" y="58046"/>
                </a:lnTo>
                <a:lnTo>
                  <a:pt x="2031357" y="27358"/>
                </a:lnTo>
                <a:lnTo>
                  <a:pt x="1992453" y="7229"/>
                </a:lnTo>
                <a:lnTo>
                  <a:pt x="1947672" y="0"/>
                </a:lnTo>
                <a:close/>
              </a:path>
            </a:pathLst>
          </a:custGeom>
          <a:solidFill>
            <a:srgbClr val="601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9">
            <a:extLst>
              <a:ext uri="{FF2B5EF4-FFF2-40B4-BE49-F238E27FC236}">
                <a16:creationId xmlns:a16="http://schemas.microsoft.com/office/drawing/2014/main" id="{E2AC61CC-5AA0-8ACF-FA13-3979D0EAF4DD}"/>
              </a:ext>
            </a:extLst>
          </p:cNvPr>
          <p:cNvSpPr txBox="1"/>
          <p:nvPr/>
        </p:nvSpPr>
        <p:spPr>
          <a:xfrm>
            <a:off x="1287699" y="4970948"/>
            <a:ext cx="1452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參與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環保公益活動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69" name="object 40">
            <a:extLst>
              <a:ext uri="{FF2B5EF4-FFF2-40B4-BE49-F238E27FC236}">
                <a16:creationId xmlns:a16="http://schemas.microsoft.com/office/drawing/2014/main" id="{C38B644F-B3C0-36B0-8102-8E2F5D31BCE5}"/>
              </a:ext>
            </a:extLst>
          </p:cNvPr>
          <p:cNvSpPr/>
          <p:nvPr/>
        </p:nvSpPr>
        <p:spPr>
          <a:xfrm>
            <a:off x="8939284" y="2276001"/>
            <a:ext cx="2621280" cy="1141730"/>
          </a:xfrm>
          <a:custGeom>
            <a:avLst/>
            <a:gdLst/>
            <a:ahLst/>
            <a:cxnLst/>
            <a:rect l="l" t="t" r="r" b="b"/>
            <a:pathLst>
              <a:path w="2621279" h="1141730">
                <a:moveTo>
                  <a:pt x="0" y="120141"/>
                </a:moveTo>
                <a:lnTo>
                  <a:pt x="9449" y="73402"/>
                </a:lnTo>
                <a:lnTo>
                  <a:pt x="35210" y="35210"/>
                </a:lnTo>
                <a:lnTo>
                  <a:pt x="73402" y="9449"/>
                </a:lnTo>
                <a:lnTo>
                  <a:pt x="120141" y="0"/>
                </a:lnTo>
                <a:lnTo>
                  <a:pt x="2501138" y="0"/>
                </a:lnTo>
                <a:lnTo>
                  <a:pt x="2547877" y="9449"/>
                </a:lnTo>
                <a:lnTo>
                  <a:pt x="2586069" y="35210"/>
                </a:lnTo>
                <a:lnTo>
                  <a:pt x="2611830" y="73402"/>
                </a:lnTo>
                <a:lnTo>
                  <a:pt x="2621280" y="120141"/>
                </a:lnTo>
                <a:lnTo>
                  <a:pt x="2621280" y="1021333"/>
                </a:lnTo>
                <a:lnTo>
                  <a:pt x="2611830" y="1068073"/>
                </a:lnTo>
                <a:lnTo>
                  <a:pt x="2586069" y="1106265"/>
                </a:lnTo>
                <a:lnTo>
                  <a:pt x="2547877" y="1132026"/>
                </a:lnTo>
                <a:lnTo>
                  <a:pt x="2501138" y="1141476"/>
                </a:lnTo>
                <a:lnTo>
                  <a:pt x="120141" y="1141476"/>
                </a:lnTo>
                <a:lnTo>
                  <a:pt x="73402" y="1132026"/>
                </a:lnTo>
                <a:lnTo>
                  <a:pt x="35210" y="1106265"/>
                </a:lnTo>
                <a:lnTo>
                  <a:pt x="9449" y="1068073"/>
                </a:lnTo>
                <a:lnTo>
                  <a:pt x="0" y="1021333"/>
                </a:lnTo>
                <a:lnTo>
                  <a:pt x="0" y="120141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1">
            <a:extLst>
              <a:ext uri="{FF2B5EF4-FFF2-40B4-BE49-F238E27FC236}">
                <a16:creationId xmlns:a16="http://schemas.microsoft.com/office/drawing/2014/main" id="{2E9CDC2E-20F2-647E-C18F-4EC80E6E8FA1}"/>
              </a:ext>
            </a:extLst>
          </p:cNvPr>
          <p:cNvSpPr/>
          <p:nvPr/>
        </p:nvSpPr>
        <p:spPr>
          <a:xfrm>
            <a:off x="9199126" y="2135031"/>
            <a:ext cx="2089785" cy="283845"/>
          </a:xfrm>
          <a:custGeom>
            <a:avLst/>
            <a:gdLst/>
            <a:ahLst/>
            <a:cxnLst/>
            <a:rect l="l" t="t" r="r" b="b"/>
            <a:pathLst>
              <a:path w="2089784" h="283844">
                <a:moveTo>
                  <a:pt x="1947672" y="0"/>
                </a:moveTo>
                <a:lnTo>
                  <a:pt x="141731" y="0"/>
                </a:lnTo>
                <a:lnTo>
                  <a:pt x="96950" y="7229"/>
                </a:lnTo>
                <a:lnTo>
                  <a:pt x="58046" y="27358"/>
                </a:lnTo>
                <a:lnTo>
                  <a:pt x="27358" y="58046"/>
                </a:lnTo>
                <a:lnTo>
                  <a:pt x="7229" y="96950"/>
                </a:lnTo>
                <a:lnTo>
                  <a:pt x="0" y="141732"/>
                </a:lnTo>
                <a:lnTo>
                  <a:pt x="7229" y="186513"/>
                </a:lnTo>
                <a:lnTo>
                  <a:pt x="27358" y="225417"/>
                </a:lnTo>
                <a:lnTo>
                  <a:pt x="58046" y="256105"/>
                </a:lnTo>
                <a:lnTo>
                  <a:pt x="96950" y="276234"/>
                </a:lnTo>
                <a:lnTo>
                  <a:pt x="141731" y="283463"/>
                </a:lnTo>
                <a:lnTo>
                  <a:pt x="1947672" y="283463"/>
                </a:lnTo>
                <a:lnTo>
                  <a:pt x="1992453" y="276234"/>
                </a:lnTo>
                <a:lnTo>
                  <a:pt x="2031357" y="256105"/>
                </a:lnTo>
                <a:lnTo>
                  <a:pt x="2062045" y="225417"/>
                </a:lnTo>
                <a:lnTo>
                  <a:pt x="2082174" y="186513"/>
                </a:lnTo>
                <a:lnTo>
                  <a:pt x="2089403" y="141732"/>
                </a:lnTo>
                <a:lnTo>
                  <a:pt x="2082174" y="96950"/>
                </a:lnTo>
                <a:lnTo>
                  <a:pt x="2062045" y="58046"/>
                </a:lnTo>
                <a:lnTo>
                  <a:pt x="2031357" y="27358"/>
                </a:lnTo>
                <a:lnTo>
                  <a:pt x="1992453" y="7229"/>
                </a:lnTo>
                <a:lnTo>
                  <a:pt x="1947672" y="0"/>
                </a:lnTo>
                <a:close/>
              </a:path>
            </a:pathLst>
          </a:custGeom>
          <a:solidFill>
            <a:srgbClr val="425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2">
            <a:extLst>
              <a:ext uri="{FF2B5EF4-FFF2-40B4-BE49-F238E27FC236}">
                <a16:creationId xmlns:a16="http://schemas.microsoft.com/office/drawing/2014/main" id="{DEB025FF-4592-3F22-2276-5621E4CAFF7C}"/>
              </a:ext>
            </a:extLst>
          </p:cNvPr>
          <p:cNvSpPr txBox="1"/>
          <p:nvPr/>
        </p:nvSpPr>
        <p:spPr>
          <a:xfrm>
            <a:off x="9519927" y="2151286"/>
            <a:ext cx="1452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折抵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綠色</a:t>
            </a: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產品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費用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72" name="object 43">
            <a:extLst>
              <a:ext uri="{FF2B5EF4-FFF2-40B4-BE49-F238E27FC236}">
                <a16:creationId xmlns:a16="http://schemas.microsoft.com/office/drawing/2014/main" id="{55E8B69E-C3AD-FACE-95F3-E639FCCA66A5}"/>
              </a:ext>
            </a:extLst>
          </p:cNvPr>
          <p:cNvSpPr/>
          <p:nvPr/>
        </p:nvSpPr>
        <p:spPr>
          <a:xfrm>
            <a:off x="10697979" y="2535080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6031"/>
                </a:lnTo>
              </a:path>
            </a:pathLst>
          </a:custGeom>
          <a:ln w="28956">
            <a:solidFill>
              <a:srgbClr val="D9D9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4">
            <a:extLst>
              <a:ext uri="{FF2B5EF4-FFF2-40B4-BE49-F238E27FC236}">
                <a16:creationId xmlns:a16="http://schemas.microsoft.com/office/drawing/2014/main" id="{04404F2C-3FA9-E12C-E6C2-C9780DE978A9}"/>
              </a:ext>
            </a:extLst>
          </p:cNvPr>
          <p:cNvSpPr txBox="1"/>
          <p:nvPr/>
        </p:nvSpPr>
        <p:spPr>
          <a:xfrm>
            <a:off x="9128260" y="3197640"/>
            <a:ext cx="1346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7E7E7E"/>
                </a:solidFill>
                <a:latin typeface="Microsoft JhengHei"/>
                <a:cs typeface="Microsoft JhengHei"/>
              </a:rPr>
              <a:t>會員卡/帳號、手機條碼</a:t>
            </a:r>
            <a:endParaRPr sz="1000">
              <a:latin typeface="Microsoft JhengHei"/>
              <a:cs typeface="Microsoft JhengHei"/>
            </a:endParaRPr>
          </a:p>
        </p:txBody>
      </p:sp>
      <p:sp>
        <p:nvSpPr>
          <p:cNvPr id="80" name="object 51">
            <a:extLst>
              <a:ext uri="{FF2B5EF4-FFF2-40B4-BE49-F238E27FC236}">
                <a16:creationId xmlns:a16="http://schemas.microsoft.com/office/drawing/2014/main" id="{AE50DCE0-F83F-31D4-07D1-1623F7014841}"/>
              </a:ext>
            </a:extLst>
          </p:cNvPr>
          <p:cNvSpPr/>
          <p:nvPr/>
        </p:nvSpPr>
        <p:spPr>
          <a:xfrm>
            <a:off x="6348528" y="4742594"/>
            <a:ext cx="507491" cy="4968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52">
            <a:extLst>
              <a:ext uri="{FF2B5EF4-FFF2-40B4-BE49-F238E27FC236}">
                <a16:creationId xmlns:a16="http://schemas.microsoft.com/office/drawing/2014/main" id="{2B4CE94C-6D55-CBBD-A1C8-BF87B1CFB736}"/>
              </a:ext>
            </a:extLst>
          </p:cNvPr>
          <p:cNvSpPr/>
          <p:nvPr/>
        </p:nvSpPr>
        <p:spPr>
          <a:xfrm>
            <a:off x="6026964" y="4945287"/>
            <a:ext cx="284988" cy="2849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56">
            <a:extLst>
              <a:ext uri="{FF2B5EF4-FFF2-40B4-BE49-F238E27FC236}">
                <a16:creationId xmlns:a16="http://schemas.microsoft.com/office/drawing/2014/main" id="{520D854D-B51B-087A-5078-33BAA530A802}"/>
              </a:ext>
            </a:extLst>
          </p:cNvPr>
          <p:cNvSpPr/>
          <p:nvPr/>
        </p:nvSpPr>
        <p:spPr>
          <a:xfrm>
            <a:off x="4756397" y="2512357"/>
            <a:ext cx="542925" cy="541020"/>
          </a:xfrm>
          <a:custGeom>
            <a:avLst/>
            <a:gdLst/>
            <a:ahLst/>
            <a:cxnLst/>
            <a:rect l="l" t="t" r="r" b="b"/>
            <a:pathLst>
              <a:path w="542925" h="541019">
                <a:moveTo>
                  <a:pt x="271271" y="0"/>
                </a:moveTo>
                <a:lnTo>
                  <a:pt x="222499" y="4359"/>
                </a:lnTo>
                <a:lnTo>
                  <a:pt x="176600" y="16929"/>
                </a:lnTo>
                <a:lnTo>
                  <a:pt x="134337" y="36942"/>
                </a:lnTo>
                <a:lnTo>
                  <a:pt x="96478" y="63635"/>
                </a:lnTo>
                <a:lnTo>
                  <a:pt x="63786" y="96243"/>
                </a:lnTo>
                <a:lnTo>
                  <a:pt x="37027" y="133999"/>
                </a:lnTo>
                <a:lnTo>
                  <a:pt x="16966" y="176139"/>
                </a:lnTo>
                <a:lnTo>
                  <a:pt x="4369" y="221897"/>
                </a:lnTo>
                <a:lnTo>
                  <a:pt x="0" y="270510"/>
                </a:lnTo>
                <a:lnTo>
                  <a:pt x="4369" y="319122"/>
                </a:lnTo>
                <a:lnTo>
                  <a:pt x="16966" y="364880"/>
                </a:lnTo>
                <a:lnTo>
                  <a:pt x="37027" y="407020"/>
                </a:lnTo>
                <a:lnTo>
                  <a:pt x="63786" y="444776"/>
                </a:lnTo>
                <a:lnTo>
                  <a:pt x="96478" y="477384"/>
                </a:lnTo>
                <a:lnTo>
                  <a:pt x="134337" y="504077"/>
                </a:lnTo>
                <a:lnTo>
                  <a:pt x="176600" y="524090"/>
                </a:lnTo>
                <a:lnTo>
                  <a:pt x="222499" y="536660"/>
                </a:lnTo>
                <a:lnTo>
                  <a:pt x="271271" y="541020"/>
                </a:lnTo>
                <a:lnTo>
                  <a:pt x="320044" y="536660"/>
                </a:lnTo>
                <a:lnTo>
                  <a:pt x="365943" y="524090"/>
                </a:lnTo>
                <a:lnTo>
                  <a:pt x="408206" y="504077"/>
                </a:lnTo>
                <a:lnTo>
                  <a:pt x="446065" y="477384"/>
                </a:lnTo>
                <a:lnTo>
                  <a:pt x="478757" y="444776"/>
                </a:lnTo>
                <a:lnTo>
                  <a:pt x="505516" y="407020"/>
                </a:lnTo>
                <a:lnTo>
                  <a:pt x="525577" y="364880"/>
                </a:lnTo>
                <a:lnTo>
                  <a:pt x="538174" y="319122"/>
                </a:lnTo>
                <a:lnTo>
                  <a:pt x="542544" y="270510"/>
                </a:lnTo>
                <a:lnTo>
                  <a:pt x="538174" y="221897"/>
                </a:lnTo>
                <a:lnTo>
                  <a:pt x="525577" y="176139"/>
                </a:lnTo>
                <a:lnTo>
                  <a:pt x="505516" y="133999"/>
                </a:lnTo>
                <a:lnTo>
                  <a:pt x="478757" y="96243"/>
                </a:lnTo>
                <a:lnTo>
                  <a:pt x="446065" y="63635"/>
                </a:lnTo>
                <a:lnTo>
                  <a:pt x="408206" y="36942"/>
                </a:lnTo>
                <a:lnTo>
                  <a:pt x="365943" y="16929"/>
                </a:lnTo>
                <a:lnTo>
                  <a:pt x="320044" y="4359"/>
                </a:lnTo>
                <a:lnTo>
                  <a:pt x="271271" y="0"/>
                </a:lnTo>
                <a:close/>
              </a:path>
            </a:pathLst>
          </a:custGeom>
          <a:solidFill>
            <a:srgbClr val="16AC5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57">
            <a:extLst>
              <a:ext uri="{FF2B5EF4-FFF2-40B4-BE49-F238E27FC236}">
                <a16:creationId xmlns:a16="http://schemas.microsoft.com/office/drawing/2014/main" id="{4F4B2088-A38B-4B69-5CAD-5FF74E95FA56}"/>
              </a:ext>
            </a:extLst>
          </p:cNvPr>
          <p:cNvSpPr txBox="1"/>
          <p:nvPr/>
        </p:nvSpPr>
        <p:spPr>
          <a:xfrm>
            <a:off x="4837931" y="2546900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環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87" name="object 58">
            <a:extLst>
              <a:ext uri="{FF2B5EF4-FFF2-40B4-BE49-F238E27FC236}">
                <a16:creationId xmlns:a16="http://schemas.microsoft.com/office/drawing/2014/main" id="{3E0CF35C-8E6A-CF27-A421-0F35ED920F2B}"/>
              </a:ext>
            </a:extLst>
          </p:cNvPr>
          <p:cNvSpPr/>
          <p:nvPr/>
        </p:nvSpPr>
        <p:spPr>
          <a:xfrm>
            <a:off x="5175496" y="2238036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271272" y="0"/>
                </a:moveTo>
                <a:lnTo>
                  <a:pt x="222499" y="4369"/>
                </a:lnTo>
                <a:lnTo>
                  <a:pt x="176600" y="16966"/>
                </a:lnTo>
                <a:lnTo>
                  <a:pt x="134337" y="37027"/>
                </a:lnTo>
                <a:lnTo>
                  <a:pt x="96478" y="63786"/>
                </a:lnTo>
                <a:lnTo>
                  <a:pt x="63786" y="96478"/>
                </a:lnTo>
                <a:lnTo>
                  <a:pt x="37027" y="134337"/>
                </a:lnTo>
                <a:lnTo>
                  <a:pt x="16966" y="176600"/>
                </a:lnTo>
                <a:lnTo>
                  <a:pt x="4369" y="222499"/>
                </a:lnTo>
                <a:lnTo>
                  <a:pt x="0" y="271272"/>
                </a:lnTo>
                <a:lnTo>
                  <a:pt x="4369" y="320044"/>
                </a:lnTo>
                <a:lnTo>
                  <a:pt x="16966" y="365943"/>
                </a:lnTo>
                <a:lnTo>
                  <a:pt x="37027" y="408206"/>
                </a:lnTo>
                <a:lnTo>
                  <a:pt x="63786" y="446065"/>
                </a:lnTo>
                <a:lnTo>
                  <a:pt x="96478" y="478757"/>
                </a:lnTo>
                <a:lnTo>
                  <a:pt x="134337" y="505516"/>
                </a:lnTo>
                <a:lnTo>
                  <a:pt x="176600" y="525577"/>
                </a:lnTo>
                <a:lnTo>
                  <a:pt x="222499" y="538174"/>
                </a:lnTo>
                <a:lnTo>
                  <a:pt x="271272" y="542544"/>
                </a:lnTo>
                <a:lnTo>
                  <a:pt x="320044" y="538174"/>
                </a:lnTo>
                <a:lnTo>
                  <a:pt x="365943" y="525577"/>
                </a:lnTo>
                <a:lnTo>
                  <a:pt x="408206" y="505516"/>
                </a:lnTo>
                <a:lnTo>
                  <a:pt x="446065" y="478757"/>
                </a:lnTo>
                <a:lnTo>
                  <a:pt x="478757" y="446065"/>
                </a:lnTo>
                <a:lnTo>
                  <a:pt x="505516" y="408206"/>
                </a:lnTo>
                <a:lnTo>
                  <a:pt x="525577" y="365943"/>
                </a:lnTo>
                <a:lnTo>
                  <a:pt x="538174" y="320044"/>
                </a:lnTo>
                <a:lnTo>
                  <a:pt x="542544" y="271272"/>
                </a:lnTo>
                <a:lnTo>
                  <a:pt x="538174" y="222499"/>
                </a:lnTo>
                <a:lnTo>
                  <a:pt x="525577" y="176600"/>
                </a:lnTo>
                <a:lnTo>
                  <a:pt x="505516" y="134337"/>
                </a:lnTo>
                <a:lnTo>
                  <a:pt x="478757" y="96478"/>
                </a:lnTo>
                <a:lnTo>
                  <a:pt x="446065" y="63786"/>
                </a:lnTo>
                <a:lnTo>
                  <a:pt x="408206" y="37027"/>
                </a:lnTo>
                <a:lnTo>
                  <a:pt x="365943" y="16966"/>
                </a:lnTo>
                <a:lnTo>
                  <a:pt x="320044" y="4369"/>
                </a:lnTo>
                <a:lnTo>
                  <a:pt x="271272" y="0"/>
                </a:lnTo>
                <a:close/>
              </a:path>
            </a:pathLst>
          </a:custGeom>
          <a:solidFill>
            <a:srgbClr val="16AC5E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59">
            <a:extLst>
              <a:ext uri="{FF2B5EF4-FFF2-40B4-BE49-F238E27FC236}">
                <a16:creationId xmlns:a16="http://schemas.microsoft.com/office/drawing/2014/main" id="{142AEBFF-23AC-7289-87A3-9D690B6710DA}"/>
              </a:ext>
            </a:extLst>
          </p:cNvPr>
          <p:cNvSpPr/>
          <p:nvPr/>
        </p:nvSpPr>
        <p:spPr>
          <a:xfrm>
            <a:off x="5654033" y="2090208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271272" y="0"/>
                </a:moveTo>
                <a:lnTo>
                  <a:pt x="222499" y="4369"/>
                </a:lnTo>
                <a:lnTo>
                  <a:pt x="176600" y="16966"/>
                </a:lnTo>
                <a:lnTo>
                  <a:pt x="134337" y="37027"/>
                </a:lnTo>
                <a:lnTo>
                  <a:pt x="96478" y="63786"/>
                </a:lnTo>
                <a:lnTo>
                  <a:pt x="63786" y="96478"/>
                </a:lnTo>
                <a:lnTo>
                  <a:pt x="37027" y="134337"/>
                </a:lnTo>
                <a:lnTo>
                  <a:pt x="16966" y="176600"/>
                </a:lnTo>
                <a:lnTo>
                  <a:pt x="4369" y="222499"/>
                </a:lnTo>
                <a:lnTo>
                  <a:pt x="0" y="271272"/>
                </a:lnTo>
                <a:lnTo>
                  <a:pt x="4369" y="320044"/>
                </a:lnTo>
                <a:lnTo>
                  <a:pt x="16966" y="365943"/>
                </a:lnTo>
                <a:lnTo>
                  <a:pt x="37027" y="408206"/>
                </a:lnTo>
                <a:lnTo>
                  <a:pt x="63786" y="446065"/>
                </a:lnTo>
                <a:lnTo>
                  <a:pt x="96478" y="478757"/>
                </a:lnTo>
                <a:lnTo>
                  <a:pt x="134337" y="505516"/>
                </a:lnTo>
                <a:lnTo>
                  <a:pt x="176600" y="525577"/>
                </a:lnTo>
                <a:lnTo>
                  <a:pt x="222499" y="538174"/>
                </a:lnTo>
                <a:lnTo>
                  <a:pt x="271272" y="542544"/>
                </a:lnTo>
                <a:lnTo>
                  <a:pt x="320044" y="538174"/>
                </a:lnTo>
                <a:lnTo>
                  <a:pt x="365943" y="525577"/>
                </a:lnTo>
                <a:lnTo>
                  <a:pt x="408206" y="505516"/>
                </a:lnTo>
                <a:lnTo>
                  <a:pt x="446065" y="478757"/>
                </a:lnTo>
                <a:lnTo>
                  <a:pt x="478757" y="446065"/>
                </a:lnTo>
                <a:lnTo>
                  <a:pt x="505516" y="408206"/>
                </a:lnTo>
                <a:lnTo>
                  <a:pt x="525577" y="365943"/>
                </a:lnTo>
                <a:lnTo>
                  <a:pt x="538174" y="320044"/>
                </a:lnTo>
                <a:lnTo>
                  <a:pt x="542544" y="271272"/>
                </a:lnTo>
                <a:lnTo>
                  <a:pt x="538174" y="222499"/>
                </a:lnTo>
                <a:lnTo>
                  <a:pt x="525577" y="176600"/>
                </a:lnTo>
                <a:lnTo>
                  <a:pt x="505516" y="134337"/>
                </a:lnTo>
                <a:lnTo>
                  <a:pt x="478757" y="96478"/>
                </a:lnTo>
                <a:lnTo>
                  <a:pt x="446065" y="63786"/>
                </a:lnTo>
                <a:lnTo>
                  <a:pt x="408206" y="37027"/>
                </a:lnTo>
                <a:lnTo>
                  <a:pt x="365943" y="16966"/>
                </a:lnTo>
                <a:lnTo>
                  <a:pt x="320044" y="4369"/>
                </a:lnTo>
                <a:lnTo>
                  <a:pt x="271272" y="0"/>
                </a:lnTo>
                <a:close/>
              </a:path>
            </a:pathLst>
          </a:custGeom>
          <a:solidFill>
            <a:srgbClr val="16AC5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60">
            <a:extLst>
              <a:ext uri="{FF2B5EF4-FFF2-40B4-BE49-F238E27FC236}">
                <a16:creationId xmlns:a16="http://schemas.microsoft.com/office/drawing/2014/main" id="{C953A63B-3A1C-2A8E-37E1-1E5D695A240C}"/>
              </a:ext>
            </a:extLst>
          </p:cNvPr>
          <p:cNvSpPr/>
          <p:nvPr/>
        </p:nvSpPr>
        <p:spPr>
          <a:xfrm>
            <a:off x="6147808" y="2090208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271272" y="0"/>
                </a:moveTo>
                <a:lnTo>
                  <a:pt x="222499" y="4369"/>
                </a:lnTo>
                <a:lnTo>
                  <a:pt x="176600" y="16966"/>
                </a:lnTo>
                <a:lnTo>
                  <a:pt x="134337" y="37027"/>
                </a:lnTo>
                <a:lnTo>
                  <a:pt x="96478" y="63786"/>
                </a:lnTo>
                <a:lnTo>
                  <a:pt x="63786" y="96478"/>
                </a:lnTo>
                <a:lnTo>
                  <a:pt x="37027" y="134337"/>
                </a:lnTo>
                <a:lnTo>
                  <a:pt x="16966" y="176600"/>
                </a:lnTo>
                <a:lnTo>
                  <a:pt x="4369" y="222499"/>
                </a:lnTo>
                <a:lnTo>
                  <a:pt x="0" y="271272"/>
                </a:lnTo>
                <a:lnTo>
                  <a:pt x="4369" y="320044"/>
                </a:lnTo>
                <a:lnTo>
                  <a:pt x="16966" y="365943"/>
                </a:lnTo>
                <a:lnTo>
                  <a:pt x="37027" y="408206"/>
                </a:lnTo>
                <a:lnTo>
                  <a:pt x="63786" y="446065"/>
                </a:lnTo>
                <a:lnTo>
                  <a:pt x="96478" y="478757"/>
                </a:lnTo>
                <a:lnTo>
                  <a:pt x="134337" y="505516"/>
                </a:lnTo>
                <a:lnTo>
                  <a:pt x="176600" y="525577"/>
                </a:lnTo>
                <a:lnTo>
                  <a:pt x="222499" y="538174"/>
                </a:lnTo>
                <a:lnTo>
                  <a:pt x="271272" y="542544"/>
                </a:lnTo>
                <a:lnTo>
                  <a:pt x="320044" y="538174"/>
                </a:lnTo>
                <a:lnTo>
                  <a:pt x="365943" y="525577"/>
                </a:lnTo>
                <a:lnTo>
                  <a:pt x="408206" y="505516"/>
                </a:lnTo>
                <a:lnTo>
                  <a:pt x="446065" y="478757"/>
                </a:lnTo>
                <a:lnTo>
                  <a:pt x="478757" y="446065"/>
                </a:lnTo>
                <a:lnTo>
                  <a:pt x="505516" y="408206"/>
                </a:lnTo>
                <a:lnTo>
                  <a:pt x="525577" y="365943"/>
                </a:lnTo>
                <a:lnTo>
                  <a:pt x="538174" y="320044"/>
                </a:lnTo>
                <a:lnTo>
                  <a:pt x="542544" y="271272"/>
                </a:lnTo>
                <a:lnTo>
                  <a:pt x="538174" y="222499"/>
                </a:lnTo>
                <a:lnTo>
                  <a:pt x="525577" y="176600"/>
                </a:lnTo>
                <a:lnTo>
                  <a:pt x="505516" y="134337"/>
                </a:lnTo>
                <a:lnTo>
                  <a:pt x="478757" y="96478"/>
                </a:lnTo>
                <a:lnTo>
                  <a:pt x="446065" y="63786"/>
                </a:lnTo>
                <a:lnTo>
                  <a:pt x="408206" y="37027"/>
                </a:lnTo>
                <a:lnTo>
                  <a:pt x="365943" y="16966"/>
                </a:lnTo>
                <a:lnTo>
                  <a:pt x="320044" y="4369"/>
                </a:lnTo>
                <a:lnTo>
                  <a:pt x="271272" y="0"/>
                </a:lnTo>
                <a:close/>
              </a:path>
            </a:pathLst>
          </a:custGeom>
          <a:solidFill>
            <a:srgbClr val="16AC5E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61">
            <a:extLst>
              <a:ext uri="{FF2B5EF4-FFF2-40B4-BE49-F238E27FC236}">
                <a16:creationId xmlns:a16="http://schemas.microsoft.com/office/drawing/2014/main" id="{90E0B9AE-DC2F-EA49-8B3F-E5DDBCF37222}"/>
              </a:ext>
            </a:extLst>
          </p:cNvPr>
          <p:cNvSpPr/>
          <p:nvPr/>
        </p:nvSpPr>
        <p:spPr>
          <a:xfrm>
            <a:off x="6629393" y="2238036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271272" y="0"/>
                </a:moveTo>
                <a:lnTo>
                  <a:pt x="222499" y="4369"/>
                </a:lnTo>
                <a:lnTo>
                  <a:pt x="176600" y="16966"/>
                </a:lnTo>
                <a:lnTo>
                  <a:pt x="134337" y="37027"/>
                </a:lnTo>
                <a:lnTo>
                  <a:pt x="96478" y="63786"/>
                </a:lnTo>
                <a:lnTo>
                  <a:pt x="63786" y="96478"/>
                </a:lnTo>
                <a:lnTo>
                  <a:pt x="37027" y="134337"/>
                </a:lnTo>
                <a:lnTo>
                  <a:pt x="16966" y="176600"/>
                </a:lnTo>
                <a:lnTo>
                  <a:pt x="4369" y="222499"/>
                </a:lnTo>
                <a:lnTo>
                  <a:pt x="0" y="271272"/>
                </a:lnTo>
                <a:lnTo>
                  <a:pt x="4369" y="320044"/>
                </a:lnTo>
                <a:lnTo>
                  <a:pt x="16966" y="365943"/>
                </a:lnTo>
                <a:lnTo>
                  <a:pt x="37027" y="408206"/>
                </a:lnTo>
                <a:lnTo>
                  <a:pt x="63786" y="446065"/>
                </a:lnTo>
                <a:lnTo>
                  <a:pt x="96478" y="478757"/>
                </a:lnTo>
                <a:lnTo>
                  <a:pt x="134337" y="505516"/>
                </a:lnTo>
                <a:lnTo>
                  <a:pt x="176600" y="525577"/>
                </a:lnTo>
                <a:lnTo>
                  <a:pt x="222499" y="538174"/>
                </a:lnTo>
                <a:lnTo>
                  <a:pt x="271272" y="542544"/>
                </a:lnTo>
                <a:lnTo>
                  <a:pt x="320044" y="538174"/>
                </a:lnTo>
                <a:lnTo>
                  <a:pt x="365943" y="525577"/>
                </a:lnTo>
                <a:lnTo>
                  <a:pt x="408206" y="505516"/>
                </a:lnTo>
                <a:lnTo>
                  <a:pt x="446065" y="478757"/>
                </a:lnTo>
                <a:lnTo>
                  <a:pt x="478757" y="446065"/>
                </a:lnTo>
                <a:lnTo>
                  <a:pt x="505516" y="408206"/>
                </a:lnTo>
                <a:lnTo>
                  <a:pt x="525577" y="365943"/>
                </a:lnTo>
                <a:lnTo>
                  <a:pt x="538174" y="320044"/>
                </a:lnTo>
                <a:lnTo>
                  <a:pt x="542544" y="271272"/>
                </a:lnTo>
                <a:lnTo>
                  <a:pt x="538174" y="222499"/>
                </a:lnTo>
                <a:lnTo>
                  <a:pt x="525577" y="176600"/>
                </a:lnTo>
                <a:lnTo>
                  <a:pt x="505516" y="134337"/>
                </a:lnTo>
                <a:lnTo>
                  <a:pt x="478757" y="96478"/>
                </a:lnTo>
                <a:lnTo>
                  <a:pt x="446065" y="63786"/>
                </a:lnTo>
                <a:lnTo>
                  <a:pt x="408206" y="37027"/>
                </a:lnTo>
                <a:lnTo>
                  <a:pt x="365943" y="16966"/>
                </a:lnTo>
                <a:lnTo>
                  <a:pt x="320044" y="4369"/>
                </a:lnTo>
                <a:lnTo>
                  <a:pt x="271272" y="0"/>
                </a:lnTo>
                <a:close/>
              </a:path>
            </a:pathLst>
          </a:custGeom>
          <a:solidFill>
            <a:srgbClr val="16AC5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62">
            <a:extLst>
              <a:ext uri="{FF2B5EF4-FFF2-40B4-BE49-F238E27FC236}">
                <a16:creationId xmlns:a16="http://schemas.microsoft.com/office/drawing/2014/main" id="{0DFE3E58-48D9-2E3D-57DF-406EEBC4D3CA}"/>
              </a:ext>
            </a:extLst>
          </p:cNvPr>
          <p:cNvSpPr txBox="1"/>
          <p:nvPr/>
        </p:nvSpPr>
        <p:spPr>
          <a:xfrm>
            <a:off x="5231250" y="2124702"/>
            <a:ext cx="1885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010919" algn="l"/>
              </a:tabLst>
            </a:pPr>
            <a:r>
              <a:rPr sz="4200" b="1" spc="-7" baseline="-22817" dirty="0">
                <a:solidFill>
                  <a:srgbClr val="FFFFFF"/>
                </a:solidFill>
                <a:latin typeface="Microsoft JhengHei"/>
                <a:cs typeface="Microsoft JhengHei"/>
              </a:rPr>
              <a:t>保</a:t>
            </a:r>
            <a:r>
              <a:rPr sz="4200" b="1" spc="397" baseline="-22817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集	點</a:t>
            </a:r>
            <a:r>
              <a:rPr sz="2800" b="1" spc="21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4200" b="1" spc="-7" baseline="-22817" dirty="0">
                <a:solidFill>
                  <a:srgbClr val="FFFFFF"/>
                </a:solidFill>
                <a:latin typeface="Microsoft JhengHei"/>
                <a:cs typeface="Microsoft JhengHei"/>
              </a:rPr>
              <a:t>平</a:t>
            </a:r>
            <a:endParaRPr sz="4200" baseline="-22817" dirty="0">
              <a:latin typeface="Microsoft JhengHei"/>
              <a:cs typeface="Microsoft JhengHei"/>
            </a:endParaRPr>
          </a:p>
        </p:txBody>
      </p:sp>
      <p:sp>
        <p:nvSpPr>
          <p:cNvPr id="92" name="object 63">
            <a:extLst>
              <a:ext uri="{FF2B5EF4-FFF2-40B4-BE49-F238E27FC236}">
                <a16:creationId xmlns:a16="http://schemas.microsoft.com/office/drawing/2014/main" id="{92867957-3BF3-E607-52B3-C9269951CD04}"/>
              </a:ext>
            </a:extLst>
          </p:cNvPr>
          <p:cNvSpPr/>
          <p:nvPr/>
        </p:nvSpPr>
        <p:spPr>
          <a:xfrm>
            <a:off x="7048493" y="2512357"/>
            <a:ext cx="542925" cy="541020"/>
          </a:xfrm>
          <a:custGeom>
            <a:avLst/>
            <a:gdLst/>
            <a:ahLst/>
            <a:cxnLst/>
            <a:rect l="l" t="t" r="r" b="b"/>
            <a:pathLst>
              <a:path w="542925" h="541019">
                <a:moveTo>
                  <a:pt x="271272" y="0"/>
                </a:moveTo>
                <a:lnTo>
                  <a:pt x="222499" y="4359"/>
                </a:lnTo>
                <a:lnTo>
                  <a:pt x="176600" y="16929"/>
                </a:lnTo>
                <a:lnTo>
                  <a:pt x="134337" y="36942"/>
                </a:lnTo>
                <a:lnTo>
                  <a:pt x="96478" y="63635"/>
                </a:lnTo>
                <a:lnTo>
                  <a:pt x="63786" y="96243"/>
                </a:lnTo>
                <a:lnTo>
                  <a:pt x="37027" y="133999"/>
                </a:lnTo>
                <a:lnTo>
                  <a:pt x="16966" y="176139"/>
                </a:lnTo>
                <a:lnTo>
                  <a:pt x="4369" y="221897"/>
                </a:lnTo>
                <a:lnTo>
                  <a:pt x="0" y="270510"/>
                </a:lnTo>
                <a:lnTo>
                  <a:pt x="4369" y="319122"/>
                </a:lnTo>
                <a:lnTo>
                  <a:pt x="16966" y="364880"/>
                </a:lnTo>
                <a:lnTo>
                  <a:pt x="37027" y="407020"/>
                </a:lnTo>
                <a:lnTo>
                  <a:pt x="63786" y="444776"/>
                </a:lnTo>
                <a:lnTo>
                  <a:pt x="96478" y="477384"/>
                </a:lnTo>
                <a:lnTo>
                  <a:pt x="134337" y="504077"/>
                </a:lnTo>
                <a:lnTo>
                  <a:pt x="176600" y="524090"/>
                </a:lnTo>
                <a:lnTo>
                  <a:pt x="222499" y="536660"/>
                </a:lnTo>
                <a:lnTo>
                  <a:pt x="271272" y="541020"/>
                </a:lnTo>
                <a:lnTo>
                  <a:pt x="320044" y="536660"/>
                </a:lnTo>
                <a:lnTo>
                  <a:pt x="365943" y="524090"/>
                </a:lnTo>
                <a:lnTo>
                  <a:pt x="408206" y="504077"/>
                </a:lnTo>
                <a:lnTo>
                  <a:pt x="446065" y="477384"/>
                </a:lnTo>
                <a:lnTo>
                  <a:pt x="478757" y="444776"/>
                </a:lnTo>
                <a:lnTo>
                  <a:pt x="505516" y="407020"/>
                </a:lnTo>
                <a:lnTo>
                  <a:pt x="525577" y="364880"/>
                </a:lnTo>
                <a:lnTo>
                  <a:pt x="538174" y="319122"/>
                </a:lnTo>
                <a:lnTo>
                  <a:pt x="542544" y="270510"/>
                </a:lnTo>
                <a:lnTo>
                  <a:pt x="538174" y="221897"/>
                </a:lnTo>
                <a:lnTo>
                  <a:pt x="525577" y="176139"/>
                </a:lnTo>
                <a:lnTo>
                  <a:pt x="505516" y="133999"/>
                </a:lnTo>
                <a:lnTo>
                  <a:pt x="478757" y="96243"/>
                </a:lnTo>
                <a:lnTo>
                  <a:pt x="446065" y="63635"/>
                </a:lnTo>
                <a:lnTo>
                  <a:pt x="408206" y="36942"/>
                </a:lnTo>
                <a:lnTo>
                  <a:pt x="365943" y="16929"/>
                </a:lnTo>
                <a:lnTo>
                  <a:pt x="320044" y="4359"/>
                </a:lnTo>
                <a:lnTo>
                  <a:pt x="271272" y="0"/>
                </a:lnTo>
                <a:close/>
              </a:path>
            </a:pathLst>
          </a:custGeom>
          <a:solidFill>
            <a:srgbClr val="16AC5E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64">
            <a:extLst>
              <a:ext uri="{FF2B5EF4-FFF2-40B4-BE49-F238E27FC236}">
                <a16:creationId xmlns:a16="http://schemas.microsoft.com/office/drawing/2014/main" id="{5A156758-B215-34BA-5CED-10B1239827DD}"/>
              </a:ext>
            </a:extLst>
          </p:cNvPr>
          <p:cNvSpPr txBox="1"/>
          <p:nvPr/>
        </p:nvSpPr>
        <p:spPr>
          <a:xfrm>
            <a:off x="7129646" y="2546900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台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96" name="object 67">
            <a:extLst>
              <a:ext uri="{FF2B5EF4-FFF2-40B4-BE49-F238E27FC236}">
                <a16:creationId xmlns:a16="http://schemas.microsoft.com/office/drawing/2014/main" id="{7AA438FA-BFBF-CAA7-2884-8C56AF1105BF}"/>
              </a:ext>
            </a:extLst>
          </p:cNvPr>
          <p:cNvSpPr/>
          <p:nvPr/>
        </p:nvSpPr>
        <p:spPr>
          <a:xfrm>
            <a:off x="8939284" y="3748184"/>
            <a:ext cx="2621280" cy="1141730"/>
          </a:xfrm>
          <a:custGeom>
            <a:avLst/>
            <a:gdLst/>
            <a:ahLst/>
            <a:cxnLst/>
            <a:rect l="l" t="t" r="r" b="b"/>
            <a:pathLst>
              <a:path w="2621279" h="1141729">
                <a:moveTo>
                  <a:pt x="0" y="120142"/>
                </a:moveTo>
                <a:lnTo>
                  <a:pt x="9449" y="73402"/>
                </a:lnTo>
                <a:lnTo>
                  <a:pt x="35210" y="35210"/>
                </a:lnTo>
                <a:lnTo>
                  <a:pt x="73402" y="9449"/>
                </a:lnTo>
                <a:lnTo>
                  <a:pt x="120141" y="0"/>
                </a:lnTo>
                <a:lnTo>
                  <a:pt x="2501138" y="0"/>
                </a:lnTo>
                <a:lnTo>
                  <a:pt x="2547877" y="9449"/>
                </a:lnTo>
                <a:lnTo>
                  <a:pt x="2586069" y="35210"/>
                </a:lnTo>
                <a:lnTo>
                  <a:pt x="2611830" y="73402"/>
                </a:lnTo>
                <a:lnTo>
                  <a:pt x="2621280" y="120142"/>
                </a:lnTo>
                <a:lnTo>
                  <a:pt x="2621280" y="1021334"/>
                </a:lnTo>
                <a:lnTo>
                  <a:pt x="2611830" y="1068073"/>
                </a:lnTo>
                <a:lnTo>
                  <a:pt x="2586069" y="1106265"/>
                </a:lnTo>
                <a:lnTo>
                  <a:pt x="2547877" y="1132026"/>
                </a:lnTo>
                <a:lnTo>
                  <a:pt x="2501138" y="1141476"/>
                </a:lnTo>
                <a:lnTo>
                  <a:pt x="120141" y="1141476"/>
                </a:lnTo>
                <a:lnTo>
                  <a:pt x="73402" y="1132026"/>
                </a:lnTo>
                <a:lnTo>
                  <a:pt x="35210" y="1106265"/>
                </a:lnTo>
                <a:lnTo>
                  <a:pt x="9449" y="1068073"/>
                </a:lnTo>
                <a:lnTo>
                  <a:pt x="0" y="1021334"/>
                </a:lnTo>
                <a:lnTo>
                  <a:pt x="0" y="120142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68">
            <a:extLst>
              <a:ext uri="{FF2B5EF4-FFF2-40B4-BE49-F238E27FC236}">
                <a16:creationId xmlns:a16="http://schemas.microsoft.com/office/drawing/2014/main" id="{D485D88F-B74F-F272-56B4-54CBA853DA22}"/>
              </a:ext>
            </a:extLst>
          </p:cNvPr>
          <p:cNvSpPr/>
          <p:nvPr/>
        </p:nvSpPr>
        <p:spPr>
          <a:xfrm>
            <a:off x="9829300" y="4007264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6031"/>
                </a:lnTo>
              </a:path>
            </a:pathLst>
          </a:custGeom>
          <a:ln w="28956">
            <a:solidFill>
              <a:srgbClr val="D9D9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69">
            <a:extLst>
              <a:ext uri="{FF2B5EF4-FFF2-40B4-BE49-F238E27FC236}">
                <a16:creationId xmlns:a16="http://schemas.microsoft.com/office/drawing/2014/main" id="{A9C1EBE6-408C-4F01-AD5A-AB9F610F1432}"/>
              </a:ext>
            </a:extLst>
          </p:cNvPr>
          <p:cNvSpPr/>
          <p:nvPr/>
        </p:nvSpPr>
        <p:spPr>
          <a:xfrm>
            <a:off x="9199126" y="3607214"/>
            <a:ext cx="2089785" cy="283845"/>
          </a:xfrm>
          <a:custGeom>
            <a:avLst/>
            <a:gdLst/>
            <a:ahLst/>
            <a:cxnLst/>
            <a:rect l="l" t="t" r="r" b="b"/>
            <a:pathLst>
              <a:path w="2089784" h="283844">
                <a:moveTo>
                  <a:pt x="1947672" y="0"/>
                </a:moveTo>
                <a:lnTo>
                  <a:pt x="141731" y="0"/>
                </a:lnTo>
                <a:lnTo>
                  <a:pt x="96950" y="7229"/>
                </a:lnTo>
                <a:lnTo>
                  <a:pt x="58046" y="27358"/>
                </a:lnTo>
                <a:lnTo>
                  <a:pt x="27358" y="58046"/>
                </a:lnTo>
                <a:lnTo>
                  <a:pt x="7229" y="96950"/>
                </a:lnTo>
                <a:lnTo>
                  <a:pt x="0" y="141731"/>
                </a:lnTo>
                <a:lnTo>
                  <a:pt x="7229" y="186513"/>
                </a:lnTo>
                <a:lnTo>
                  <a:pt x="27358" y="225417"/>
                </a:lnTo>
                <a:lnTo>
                  <a:pt x="58046" y="256105"/>
                </a:lnTo>
                <a:lnTo>
                  <a:pt x="96950" y="276234"/>
                </a:lnTo>
                <a:lnTo>
                  <a:pt x="141731" y="283463"/>
                </a:lnTo>
                <a:lnTo>
                  <a:pt x="1947672" y="283463"/>
                </a:lnTo>
                <a:lnTo>
                  <a:pt x="1992453" y="276234"/>
                </a:lnTo>
                <a:lnTo>
                  <a:pt x="2031357" y="256105"/>
                </a:lnTo>
                <a:lnTo>
                  <a:pt x="2062045" y="225417"/>
                </a:lnTo>
                <a:lnTo>
                  <a:pt x="2082174" y="186513"/>
                </a:lnTo>
                <a:lnTo>
                  <a:pt x="2089403" y="141731"/>
                </a:lnTo>
                <a:lnTo>
                  <a:pt x="2082174" y="96950"/>
                </a:lnTo>
                <a:lnTo>
                  <a:pt x="2062045" y="58046"/>
                </a:lnTo>
                <a:lnTo>
                  <a:pt x="2031357" y="27358"/>
                </a:lnTo>
                <a:lnTo>
                  <a:pt x="1992453" y="7229"/>
                </a:lnTo>
                <a:lnTo>
                  <a:pt x="1947672" y="0"/>
                </a:lnTo>
                <a:close/>
              </a:path>
            </a:pathLst>
          </a:custGeom>
          <a:solidFill>
            <a:srgbClr val="4A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70">
            <a:extLst>
              <a:ext uri="{FF2B5EF4-FFF2-40B4-BE49-F238E27FC236}">
                <a16:creationId xmlns:a16="http://schemas.microsoft.com/office/drawing/2014/main" id="{6F1D1E35-4EAB-8A62-48DB-59271335F4C2}"/>
              </a:ext>
            </a:extLst>
          </p:cNvPr>
          <p:cNvSpPr txBox="1"/>
          <p:nvPr/>
        </p:nvSpPr>
        <p:spPr>
          <a:xfrm>
            <a:off x="9519927" y="3623724"/>
            <a:ext cx="1452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折抵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綠色</a:t>
            </a: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服務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費用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00" name="object 71">
            <a:extLst>
              <a:ext uri="{FF2B5EF4-FFF2-40B4-BE49-F238E27FC236}">
                <a16:creationId xmlns:a16="http://schemas.microsoft.com/office/drawing/2014/main" id="{26E768F3-370C-2BA7-6B3D-F8D697213C60}"/>
              </a:ext>
            </a:extLst>
          </p:cNvPr>
          <p:cNvSpPr/>
          <p:nvPr/>
        </p:nvSpPr>
        <p:spPr>
          <a:xfrm>
            <a:off x="10351269" y="4163475"/>
            <a:ext cx="527303" cy="5273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72">
            <a:extLst>
              <a:ext uri="{FF2B5EF4-FFF2-40B4-BE49-F238E27FC236}">
                <a16:creationId xmlns:a16="http://schemas.microsoft.com/office/drawing/2014/main" id="{2BF80FA5-D65B-7631-3219-C15365607F4B}"/>
              </a:ext>
            </a:extLst>
          </p:cNvPr>
          <p:cNvSpPr/>
          <p:nvPr/>
        </p:nvSpPr>
        <p:spPr>
          <a:xfrm>
            <a:off x="10921246" y="4163475"/>
            <a:ext cx="530351" cy="5288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73">
            <a:extLst>
              <a:ext uri="{FF2B5EF4-FFF2-40B4-BE49-F238E27FC236}">
                <a16:creationId xmlns:a16="http://schemas.microsoft.com/office/drawing/2014/main" id="{BC44F3D5-E5CE-7408-F17D-08D09BA84E12}"/>
              </a:ext>
            </a:extLst>
          </p:cNvPr>
          <p:cNvSpPr/>
          <p:nvPr/>
        </p:nvSpPr>
        <p:spPr>
          <a:xfrm>
            <a:off x="10000750" y="4201575"/>
            <a:ext cx="298703" cy="4831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74">
            <a:extLst>
              <a:ext uri="{FF2B5EF4-FFF2-40B4-BE49-F238E27FC236}">
                <a16:creationId xmlns:a16="http://schemas.microsoft.com/office/drawing/2014/main" id="{E6B36109-6B3D-1FE3-FC5C-A852424ACC84}"/>
              </a:ext>
            </a:extLst>
          </p:cNvPr>
          <p:cNvSpPr/>
          <p:nvPr/>
        </p:nvSpPr>
        <p:spPr>
          <a:xfrm>
            <a:off x="9136950" y="4049175"/>
            <a:ext cx="502302" cy="6751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75">
            <a:extLst>
              <a:ext uri="{FF2B5EF4-FFF2-40B4-BE49-F238E27FC236}">
                <a16:creationId xmlns:a16="http://schemas.microsoft.com/office/drawing/2014/main" id="{C04ABDE9-AAD5-B445-AD7B-C43E6E56AB6A}"/>
              </a:ext>
            </a:extLst>
          </p:cNvPr>
          <p:cNvSpPr/>
          <p:nvPr/>
        </p:nvSpPr>
        <p:spPr>
          <a:xfrm>
            <a:off x="8939284" y="5217320"/>
            <a:ext cx="2621280" cy="1140460"/>
          </a:xfrm>
          <a:custGeom>
            <a:avLst/>
            <a:gdLst/>
            <a:ahLst/>
            <a:cxnLst/>
            <a:rect l="l" t="t" r="r" b="b"/>
            <a:pathLst>
              <a:path w="2621279" h="1140460">
                <a:moveTo>
                  <a:pt x="0" y="120014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4" y="0"/>
                </a:lnTo>
                <a:lnTo>
                  <a:pt x="2501265" y="0"/>
                </a:lnTo>
                <a:lnTo>
                  <a:pt x="2547985" y="9429"/>
                </a:lnTo>
                <a:lnTo>
                  <a:pt x="2586132" y="35147"/>
                </a:lnTo>
                <a:lnTo>
                  <a:pt x="2611850" y="73294"/>
                </a:lnTo>
                <a:lnTo>
                  <a:pt x="2621280" y="120014"/>
                </a:lnTo>
                <a:lnTo>
                  <a:pt x="2621280" y="1019936"/>
                </a:lnTo>
                <a:lnTo>
                  <a:pt x="2611850" y="1066657"/>
                </a:lnTo>
                <a:lnTo>
                  <a:pt x="2586132" y="1104804"/>
                </a:lnTo>
                <a:lnTo>
                  <a:pt x="2547985" y="1130522"/>
                </a:lnTo>
                <a:lnTo>
                  <a:pt x="2501265" y="1139951"/>
                </a:lnTo>
                <a:lnTo>
                  <a:pt x="120014" y="1139951"/>
                </a:lnTo>
                <a:lnTo>
                  <a:pt x="73294" y="1130522"/>
                </a:lnTo>
                <a:lnTo>
                  <a:pt x="35147" y="1104804"/>
                </a:lnTo>
                <a:lnTo>
                  <a:pt x="9429" y="1066657"/>
                </a:lnTo>
                <a:lnTo>
                  <a:pt x="0" y="1019936"/>
                </a:lnTo>
                <a:lnTo>
                  <a:pt x="0" y="120014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76">
            <a:extLst>
              <a:ext uri="{FF2B5EF4-FFF2-40B4-BE49-F238E27FC236}">
                <a16:creationId xmlns:a16="http://schemas.microsoft.com/office/drawing/2014/main" id="{2C51ED20-B997-25AA-73E3-545CEFF95C9D}"/>
              </a:ext>
            </a:extLst>
          </p:cNvPr>
          <p:cNvSpPr/>
          <p:nvPr/>
        </p:nvSpPr>
        <p:spPr>
          <a:xfrm>
            <a:off x="9829300" y="5470305"/>
            <a:ext cx="0" cy="756285"/>
          </a:xfrm>
          <a:custGeom>
            <a:avLst/>
            <a:gdLst/>
            <a:ahLst/>
            <a:cxnLst/>
            <a:rect l="l" t="t" r="r" b="b"/>
            <a:pathLst>
              <a:path h="756285">
                <a:moveTo>
                  <a:pt x="0" y="0"/>
                </a:moveTo>
                <a:lnTo>
                  <a:pt x="0" y="756031"/>
                </a:lnTo>
              </a:path>
            </a:pathLst>
          </a:custGeom>
          <a:ln w="28956">
            <a:solidFill>
              <a:srgbClr val="D9D9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77">
            <a:extLst>
              <a:ext uri="{FF2B5EF4-FFF2-40B4-BE49-F238E27FC236}">
                <a16:creationId xmlns:a16="http://schemas.microsoft.com/office/drawing/2014/main" id="{A4247C2D-EB2E-F3FD-E86A-85E1AE14B5CF}"/>
              </a:ext>
            </a:extLst>
          </p:cNvPr>
          <p:cNvSpPr/>
          <p:nvPr/>
        </p:nvSpPr>
        <p:spPr>
          <a:xfrm>
            <a:off x="9199126" y="5074826"/>
            <a:ext cx="2089785" cy="283845"/>
          </a:xfrm>
          <a:custGeom>
            <a:avLst/>
            <a:gdLst/>
            <a:ahLst/>
            <a:cxnLst/>
            <a:rect l="l" t="t" r="r" b="b"/>
            <a:pathLst>
              <a:path w="2089784" h="283845">
                <a:moveTo>
                  <a:pt x="1947672" y="0"/>
                </a:moveTo>
                <a:lnTo>
                  <a:pt x="141731" y="0"/>
                </a:lnTo>
                <a:lnTo>
                  <a:pt x="96950" y="7229"/>
                </a:lnTo>
                <a:lnTo>
                  <a:pt x="58046" y="27358"/>
                </a:lnTo>
                <a:lnTo>
                  <a:pt x="27358" y="58046"/>
                </a:lnTo>
                <a:lnTo>
                  <a:pt x="7229" y="96950"/>
                </a:lnTo>
                <a:lnTo>
                  <a:pt x="0" y="141731"/>
                </a:lnTo>
                <a:lnTo>
                  <a:pt x="7229" y="186513"/>
                </a:lnTo>
                <a:lnTo>
                  <a:pt x="27358" y="225417"/>
                </a:lnTo>
                <a:lnTo>
                  <a:pt x="58046" y="256105"/>
                </a:lnTo>
                <a:lnTo>
                  <a:pt x="96950" y="276234"/>
                </a:lnTo>
                <a:lnTo>
                  <a:pt x="141731" y="283463"/>
                </a:lnTo>
                <a:lnTo>
                  <a:pt x="1947672" y="283463"/>
                </a:lnTo>
                <a:lnTo>
                  <a:pt x="1992453" y="276234"/>
                </a:lnTo>
                <a:lnTo>
                  <a:pt x="2031357" y="256105"/>
                </a:lnTo>
                <a:lnTo>
                  <a:pt x="2062045" y="225417"/>
                </a:lnTo>
                <a:lnTo>
                  <a:pt x="2082174" y="186513"/>
                </a:lnTo>
                <a:lnTo>
                  <a:pt x="2089403" y="141731"/>
                </a:lnTo>
                <a:lnTo>
                  <a:pt x="2082174" y="96950"/>
                </a:lnTo>
                <a:lnTo>
                  <a:pt x="2062045" y="58046"/>
                </a:lnTo>
                <a:lnTo>
                  <a:pt x="2031357" y="27358"/>
                </a:lnTo>
                <a:lnTo>
                  <a:pt x="1992453" y="7229"/>
                </a:lnTo>
                <a:lnTo>
                  <a:pt x="1947672" y="0"/>
                </a:lnTo>
                <a:close/>
              </a:path>
            </a:pathLst>
          </a:custGeom>
          <a:solidFill>
            <a:srgbClr val="222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78">
            <a:extLst>
              <a:ext uri="{FF2B5EF4-FFF2-40B4-BE49-F238E27FC236}">
                <a16:creationId xmlns:a16="http://schemas.microsoft.com/office/drawing/2014/main" id="{8E2C36CC-F56F-B9A1-897D-613201BCFA03}"/>
              </a:ext>
            </a:extLst>
          </p:cNvPr>
          <p:cNvSpPr txBox="1"/>
          <p:nvPr/>
        </p:nvSpPr>
        <p:spPr>
          <a:xfrm>
            <a:off x="9519927" y="5091971"/>
            <a:ext cx="1452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折抵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綠色</a:t>
            </a:r>
            <a:r>
              <a:rPr sz="1400" b="1" dirty="0">
                <a:solidFill>
                  <a:srgbClr val="FFFF00"/>
                </a:solidFill>
                <a:latin typeface="Microsoft JhengHei"/>
                <a:cs typeface="Microsoft JhengHei"/>
              </a:rPr>
              <a:t>場所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費用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08" name="object 79">
            <a:extLst>
              <a:ext uri="{FF2B5EF4-FFF2-40B4-BE49-F238E27FC236}">
                <a16:creationId xmlns:a16="http://schemas.microsoft.com/office/drawing/2014/main" id="{9AB71F1E-33E0-E094-27B5-C91F84F4EDAF}"/>
              </a:ext>
            </a:extLst>
          </p:cNvPr>
          <p:cNvSpPr/>
          <p:nvPr/>
        </p:nvSpPr>
        <p:spPr>
          <a:xfrm>
            <a:off x="9932169" y="5660043"/>
            <a:ext cx="409955" cy="4282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80">
            <a:extLst>
              <a:ext uri="{FF2B5EF4-FFF2-40B4-BE49-F238E27FC236}">
                <a16:creationId xmlns:a16="http://schemas.microsoft.com/office/drawing/2014/main" id="{2A93CD93-9596-AC6E-B558-39257DAE6C73}"/>
              </a:ext>
            </a:extLst>
          </p:cNvPr>
          <p:cNvSpPr/>
          <p:nvPr/>
        </p:nvSpPr>
        <p:spPr>
          <a:xfrm>
            <a:off x="10403086" y="5667408"/>
            <a:ext cx="522731" cy="3982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81">
            <a:extLst>
              <a:ext uri="{FF2B5EF4-FFF2-40B4-BE49-F238E27FC236}">
                <a16:creationId xmlns:a16="http://schemas.microsoft.com/office/drawing/2014/main" id="{2C927530-4B20-3E7F-34F6-150617D57336}"/>
              </a:ext>
            </a:extLst>
          </p:cNvPr>
          <p:cNvSpPr/>
          <p:nvPr/>
        </p:nvSpPr>
        <p:spPr>
          <a:xfrm>
            <a:off x="10939534" y="5614407"/>
            <a:ext cx="521207" cy="4646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82">
            <a:extLst>
              <a:ext uri="{FF2B5EF4-FFF2-40B4-BE49-F238E27FC236}">
                <a16:creationId xmlns:a16="http://schemas.microsoft.com/office/drawing/2014/main" id="{EC4AD9B1-194A-2E0D-0BAE-41FFD2F7B24B}"/>
              </a:ext>
            </a:extLst>
          </p:cNvPr>
          <p:cNvSpPr/>
          <p:nvPr/>
        </p:nvSpPr>
        <p:spPr>
          <a:xfrm>
            <a:off x="9136950" y="5550314"/>
            <a:ext cx="502302" cy="6751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83">
            <a:extLst>
              <a:ext uri="{FF2B5EF4-FFF2-40B4-BE49-F238E27FC236}">
                <a16:creationId xmlns:a16="http://schemas.microsoft.com/office/drawing/2014/main" id="{C5C022C1-7954-F4F5-FF87-6A7B91648992}"/>
              </a:ext>
            </a:extLst>
          </p:cNvPr>
          <p:cNvSpPr/>
          <p:nvPr/>
        </p:nvSpPr>
        <p:spPr>
          <a:xfrm>
            <a:off x="1654881" y="2891832"/>
            <a:ext cx="557784" cy="3398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84">
            <a:extLst>
              <a:ext uri="{FF2B5EF4-FFF2-40B4-BE49-F238E27FC236}">
                <a16:creationId xmlns:a16="http://schemas.microsoft.com/office/drawing/2014/main" id="{4B8D5211-8562-E321-52AE-C8F6D2C6EAB9}"/>
              </a:ext>
            </a:extLst>
          </p:cNvPr>
          <p:cNvSpPr/>
          <p:nvPr/>
        </p:nvSpPr>
        <p:spPr>
          <a:xfrm>
            <a:off x="1729558" y="4162847"/>
            <a:ext cx="641604" cy="32461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85">
            <a:extLst>
              <a:ext uri="{FF2B5EF4-FFF2-40B4-BE49-F238E27FC236}">
                <a16:creationId xmlns:a16="http://schemas.microsoft.com/office/drawing/2014/main" id="{54A3202F-D483-181D-BEBE-DAE8C6AE60C3}"/>
              </a:ext>
            </a:extLst>
          </p:cNvPr>
          <p:cNvSpPr/>
          <p:nvPr/>
        </p:nvSpPr>
        <p:spPr>
          <a:xfrm>
            <a:off x="1671645" y="3874811"/>
            <a:ext cx="757428" cy="2514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86">
            <a:extLst>
              <a:ext uri="{FF2B5EF4-FFF2-40B4-BE49-F238E27FC236}">
                <a16:creationId xmlns:a16="http://schemas.microsoft.com/office/drawing/2014/main" id="{CACFB1FD-F631-8961-1B5B-7031DC1216F3}"/>
              </a:ext>
            </a:extLst>
          </p:cNvPr>
          <p:cNvSpPr/>
          <p:nvPr/>
        </p:nvSpPr>
        <p:spPr>
          <a:xfrm>
            <a:off x="2439741" y="3855000"/>
            <a:ext cx="394716" cy="3200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87">
            <a:extLst>
              <a:ext uri="{FF2B5EF4-FFF2-40B4-BE49-F238E27FC236}">
                <a16:creationId xmlns:a16="http://schemas.microsoft.com/office/drawing/2014/main" id="{491CDC39-425C-A337-2118-6E608A561D40}"/>
              </a:ext>
            </a:extLst>
          </p:cNvPr>
          <p:cNvSpPr/>
          <p:nvPr/>
        </p:nvSpPr>
        <p:spPr>
          <a:xfrm>
            <a:off x="2462601" y="4219235"/>
            <a:ext cx="765048" cy="27736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88">
            <a:extLst>
              <a:ext uri="{FF2B5EF4-FFF2-40B4-BE49-F238E27FC236}">
                <a16:creationId xmlns:a16="http://schemas.microsoft.com/office/drawing/2014/main" id="{66609584-E6BA-475B-072F-00F26F9DDE7B}"/>
              </a:ext>
            </a:extLst>
          </p:cNvPr>
          <p:cNvSpPr/>
          <p:nvPr/>
        </p:nvSpPr>
        <p:spPr>
          <a:xfrm>
            <a:off x="9505450" y="2822355"/>
            <a:ext cx="641603" cy="3246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89">
            <a:extLst>
              <a:ext uri="{FF2B5EF4-FFF2-40B4-BE49-F238E27FC236}">
                <a16:creationId xmlns:a16="http://schemas.microsoft.com/office/drawing/2014/main" id="{45E9C8A3-4DD6-18AF-F203-3D2C16E00FBB}"/>
              </a:ext>
            </a:extLst>
          </p:cNvPr>
          <p:cNvSpPr/>
          <p:nvPr/>
        </p:nvSpPr>
        <p:spPr>
          <a:xfrm>
            <a:off x="9481065" y="2534318"/>
            <a:ext cx="757427" cy="2514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90">
            <a:extLst>
              <a:ext uri="{FF2B5EF4-FFF2-40B4-BE49-F238E27FC236}">
                <a16:creationId xmlns:a16="http://schemas.microsoft.com/office/drawing/2014/main" id="{55311DB5-776A-D5F4-58CF-98FDDD610C13}"/>
              </a:ext>
            </a:extLst>
          </p:cNvPr>
          <p:cNvSpPr/>
          <p:nvPr/>
        </p:nvSpPr>
        <p:spPr>
          <a:xfrm>
            <a:off x="10273546" y="2514506"/>
            <a:ext cx="396240" cy="3200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1">
            <a:extLst>
              <a:ext uri="{FF2B5EF4-FFF2-40B4-BE49-F238E27FC236}">
                <a16:creationId xmlns:a16="http://schemas.microsoft.com/office/drawing/2014/main" id="{46ED6319-53B5-99C0-113A-9930AD8A921F}"/>
              </a:ext>
            </a:extLst>
          </p:cNvPr>
          <p:cNvSpPr/>
          <p:nvPr/>
        </p:nvSpPr>
        <p:spPr>
          <a:xfrm>
            <a:off x="10230874" y="2878743"/>
            <a:ext cx="283923" cy="27762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92">
            <a:extLst>
              <a:ext uri="{FF2B5EF4-FFF2-40B4-BE49-F238E27FC236}">
                <a16:creationId xmlns:a16="http://schemas.microsoft.com/office/drawing/2014/main" id="{8486D925-FC48-B85D-5D24-A85C75174148}"/>
              </a:ext>
            </a:extLst>
          </p:cNvPr>
          <p:cNvSpPr/>
          <p:nvPr/>
        </p:nvSpPr>
        <p:spPr>
          <a:xfrm>
            <a:off x="9055869" y="2447451"/>
            <a:ext cx="365759" cy="3550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93">
            <a:extLst>
              <a:ext uri="{FF2B5EF4-FFF2-40B4-BE49-F238E27FC236}">
                <a16:creationId xmlns:a16="http://schemas.microsoft.com/office/drawing/2014/main" id="{EA5E99EC-8D09-77E8-5D47-4FEB55C9F9BC}"/>
              </a:ext>
            </a:extLst>
          </p:cNvPr>
          <p:cNvSpPr/>
          <p:nvPr/>
        </p:nvSpPr>
        <p:spPr>
          <a:xfrm>
            <a:off x="9052822" y="2831499"/>
            <a:ext cx="371855" cy="3550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94">
            <a:extLst>
              <a:ext uri="{FF2B5EF4-FFF2-40B4-BE49-F238E27FC236}">
                <a16:creationId xmlns:a16="http://schemas.microsoft.com/office/drawing/2014/main" id="{E0963D48-61C5-3BB5-B0E5-5264BCEA1E01}"/>
              </a:ext>
            </a:extLst>
          </p:cNvPr>
          <p:cNvSpPr/>
          <p:nvPr/>
        </p:nvSpPr>
        <p:spPr>
          <a:xfrm>
            <a:off x="824302" y="3829091"/>
            <a:ext cx="300228" cy="4861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95">
            <a:extLst>
              <a:ext uri="{FF2B5EF4-FFF2-40B4-BE49-F238E27FC236}">
                <a16:creationId xmlns:a16="http://schemas.microsoft.com/office/drawing/2014/main" id="{3F9A3F38-8194-4407-D49E-3F711749CE62}"/>
              </a:ext>
            </a:extLst>
          </p:cNvPr>
          <p:cNvSpPr/>
          <p:nvPr/>
        </p:nvSpPr>
        <p:spPr>
          <a:xfrm>
            <a:off x="1220542" y="3842807"/>
            <a:ext cx="342900" cy="4419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96">
            <a:extLst>
              <a:ext uri="{FF2B5EF4-FFF2-40B4-BE49-F238E27FC236}">
                <a16:creationId xmlns:a16="http://schemas.microsoft.com/office/drawing/2014/main" id="{29A97A8C-2F9B-3152-EB8B-5FFDE5E4D2FA}"/>
              </a:ext>
            </a:extLst>
          </p:cNvPr>
          <p:cNvSpPr/>
          <p:nvPr/>
        </p:nvSpPr>
        <p:spPr>
          <a:xfrm>
            <a:off x="984321" y="4315247"/>
            <a:ext cx="227511" cy="4267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97">
            <a:extLst>
              <a:ext uri="{FF2B5EF4-FFF2-40B4-BE49-F238E27FC236}">
                <a16:creationId xmlns:a16="http://schemas.microsoft.com/office/drawing/2014/main" id="{BF55BEC7-D45F-2BE2-204A-61FF1A8F8B18}"/>
              </a:ext>
            </a:extLst>
          </p:cNvPr>
          <p:cNvSpPr/>
          <p:nvPr/>
        </p:nvSpPr>
        <p:spPr>
          <a:xfrm>
            <a:off x="10758177" y="2476406"/>
            <a:ext cx="300227" cy="4846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98">
            <a:extLst>
              <a:ext uri="{FF2B5EF4-FFF2-40B4-BE49-F238E27FC236}">
                <a16:creationId xmlns:a16="http://schemas.microsoft.com/office/drawing/2014/main" id="{C9C76C9F-AC97-FCBB-8698-94A7604B490C}"/>
              </a:ext>
            </a:extLst>
          </p:cNvPr>
          <p:cNvSpPr/>
          <p:nvPr/>
        </p:nvSpPr>
        <p:spPr>
          <a:xfrm>
            <a:off x="11152893" y="2488599"/>
            <a:ext cx="344424" cy="4419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99">
            <a:extLst>
              <a:ext uri="{FF2B5EF4-FFF2-40B4-BE49-F238E27FC236}">
                <a16:creationId xmlns:a16="http://schemas.microsoft.com/office/drawing/2014/main" id="{80BA7AE9-2A80-3AED-04BC-C57B34EB0C17}"/>
              </a:ext>
            </a:extLst>
          </p:cNvPr>
          <p:cNvSpPr/>
          <p:nvPr/>
        </p:nvSpPr>
        <p:spPr>
          <a:xfrm>
            <a:off x="10867905" y="2933606"/>
            <a:ext cx="231648" cy="42824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00">
            <a:extLst>
              <a:ext uri="{FF2B5EF4-FFF2-40B4-BE49-F238E27FC236}">
                <a16:creationId xmlns:a16="http://schemas.microsoft.com/office/drawing/2014/main" id="{8202F8D0-D2F4-56DB-1596-E6040C0C0B77}"/>
              </a:ext>
            </a:extLst>
          </p:cNvPr>
          <p:cNvSpPr/>
          <p:nvPr/>
        </p:nvSpPr>
        <p:spPr>
          <a:xfrm>
            <a:off x="2849697" y="3885479"/>
            <a:ext cx="303275" cy="2895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4">
            <a:extLst>
              <a:ext uri="{FF2B5EF4-FFF2-40B4-BE49-F238E27FC236}">
                <a16:creationId xmlns:a16="http://schemas.microsoft.com/office/drawing/2014/main" id="{E4698BBF-4527-F952-CDC2-3C4B1659B902}"/>
              </a:ext>
            </a:extLst>
          </p:cNvPr>
          <p:cNvSpPr txBox="1">
            <a:spLocks/>
          </p:cNvSpPr>
          <p:nvPr/>
        </p:nvSpPr>
        <p:spPr>
          <a:xfrm>
            <a:off x="2759158" y="1094177"/>
            <a:ext cx="2312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>
                <a:solidFill>
                  <a:srgbClr val="008080"/>
                </a:solidFill>
              </a:rPr>
              <a:t>愛地球</a:t>
            </a:r>
            <a:r>
              <a:rPr lang="zh-TW" altLang="en-US" sz="3600">
                <a:solidFill>
                  <a:srgbClr val="585858"/>
                </a:solidFill>
              </a:rPr>
              <a:t>就從</a:t>
            </a:r>
            <a:endParaRPr lang="zh-TW" altLang="en-US" sz="3600" dirty="0"/>
          </a:p>
        </p:txBody>
      </p:sp>
      <p:sp>
        <p:nvSpPr>
          <p:cNvPr id="131" name="object 5">
            <a:extLst>
              <a:ext uri="{FF2B5EF4-FFF2-40B4-BE49-F238E27FC236}">
                <a16:creationId xmlns:a16="http://schemas.microsoft.com/office/drawing/2014/main" id="{9170106F-999A-8B9B-009F-6DA4DC8400EF}"/>
              </a:ext>
            </a:extLst>
          </p:cNvPr>
          <p:cNvSpPr/>
          <p:nvPr/>
        </p:nvSpPr>
        <p:spPr>
          <a:xfrm>
            <a:off x="5100174" y="991814"/>
            <a:ext cx="2660015" cy="612140"/>
          </a:xfrm>
          <a:custGeom>
            <a:avLst/>
            <a:gdLst/>
            <a:ahLst/>
            <a:cxnLst/>
            <a:rect l="l" t="t" r="r" b="b"/>
            <a:pathLst>
              <a:path w="2660015" h="612140">
                <a:moveTo>
                  <a:pt x="1705483" y="457326"/>
                </a:moveTo>
                <a:lnTo>
                  <a:pt x="1643252" y="457326"/>
                </a:lnTo>
                <a:lnTo>
                  <a:pt x="1643252" y="608330"/>
                </a:lnTo>
                <a:lnTo>
                  <a:pt x="1705483" y="608330"/>
                </a:lnTo>
                <a:lnTo>
                  <a:pt x="1705483" y="457326"/>
                </a:lnTo>
                <a:close/>
              </a:path>
              <a:path w="2660015" h="612140">
                <a:moveTo>
                  <a:pt x="1776222" y="471043"/>
                </a:moveTo>
                <a:lnTo>
                  <a:pt x="1737995" y="518922"/>
                </a:lnTo>
                <a:lnTo>
                  <a:pt x="1789254" y="535182"/>
                </a:lnTo>
                <a:lnTo>
                  <a:pt x="1840468" y="554275"/>
                </a:lnTo>
                <a:lnTo>
                  <a:pt x="1891960" y="576339"/>
                </a:lnTo>
                <a:lnTo>
                  <a:pt x="1943608" y="601345"/>
                </a:lnTo>
                <a:lnTo>
                  <a:pt x="1978405" y="552069"/>
                </a:lnTo>
                <a:lnTo>
                  <a:pt x="1931116" y="529353"/>
                </a:lnTo>
                <a:lnTo>
                  <a:pt x="1881647" y="508269"/>
                </a:lnTo>
                <a:lnTo>
                  <a:pt x="1830012" y="488828"/>
                </a:lnTo>
                <a:lnTo>
                  <a:pt x="1776222" y="471043"/>
                </a:lnTo>
                <a:close/>
              </a:path>
              <a:path w="2660015" h="612140">
                <a:moveTo>
                  <a:pt x="1575942" y="473075"/>
                </a:moveTo>
                <a:lnTo>
                  <a:pt x="1531625" y="494033"/>
                </a:lnTo>
                <a:lnTo>
                  <a:pt x="1482486" y="513683"/>
                </a:lnTo>
                <a:lnTo>
                  <a:pt x="1428513" y="532046"/>
                </a:lnTo>
                <a:lnTo>
                  <a:pt x="1369695" y="549148"/>
                </a:lnTo>
                <a:lnTo>
                  <a:pt x="1399159" y="600710"/>
                </a:lnTo>
                <a:lnTo>
                  <a:pt x="1448843" y="585867"/>
                </a:lnTo>
                <a:lnTo>
                  <a:pt x="1495339" y="569994"/>
                </a:lnTo>
                <a:lnTo>
                  <a:pt x="1538659" y="553097"/>
                </a:lnTo>
                <a:lnTo>
                  <a:pt x="1578897" y="535140"/>
                </a:lnTo>
                <a:lnTo>
                  <a:pt x="1615821" y="516255"/>
                </a:lnTo>
                <a:lnTo>
                  <a:pt x="1575942" y="473075"/>
                </a:lnTo>
                <a:close/>
              </a:path>
              <a:path w="2660015" h="612140">
                <a:moveTo>
                  <a:pt x="1974341" y="403733"/>
                </a:moveTo>
                <a:lnTo>
                  <a:pt x="1378330" y="403733"/>
                </a:lnTo>
                <a:lnTo>
                  <a:pt x="1378330" y="457326"/>
                </a:lnTo>
                <a:lnTo>
                  <a:pt x="1974341" y="457326"/>
                </a:lnTo>
                <a:lnTo>
                  <a:pt x="1974341" y="403733"/>
                </a:lnTo>
                <a:close/>
              </a:path>
              <a:path w="2660015" h="612140">
                <a:moveTo>
                  <a:pt x="1705483" y="376300"/>
                </a:moveTo>
                <a:lnTo>
                  <a:pt x="1643252" y="376300"/>
                </a:lnTo>
                <a:lnTo>
                  <a:pt x="1643252" y="403733"/>
                </a:lnTo>
                <a:lnTo>
                  <a:pt x="1705483" y="403733"/>
                </a:lnTo>
                <a:lnTo>
                  <a:pt x="1705483" y="376300"/>
                </a:lnTo>
                <a:close/>
              </a:path>
              <a:path w="2660015" h="612140">
                <a:moveTo>
                  <a:pt x="2196718" y="472439"/>
                </a:moveTo>
                <a:lnTo>
                  <a:pt x="2147824" y="477774"/>
                </a:lnTo>
                <a:lnTo>
                  <a:pt x="2154251" y="514355"/>
                </a:lnTo>
                <a:lnTo>
                  <a:pt x="2158476" y="547354"/>
                </a:lnTo>
                <a:lnTo>
                  <a:pt x="2160486" y="576804"/>
                </a:lnTo>
                <a:lnTo>
                  <a:pt x="2160270" y="602742"/>
                </a:lnTo>
                <a:lnTo>
                  <a:pt x="2212466" y="596011"/>
                </a:lnTo>
                <a:lnTo>
                  <a:pt x="2210631" y="563058"/>
                </a:lnTo>
                <a:lnTo>
                  <a:pt x="2207402" y="531463"/>
                </a:lnTo>
                <a:lnTo>
                  <a:pt x="2202769" y="501249"/>
                </a:lnTo>
                <a:lnTo>
                  <a:pt x="2196718" y="472439"/>
                </a:lnTo>
                <a:close/>
              </a:path>
              <a:path w="2660015" h="612140">
                <a:moveTo>
                  <a:pt x="2267458" y="467741"/>
                </a:moveTo>
                <a:lnTo>
                  <a:pt x="2217166" y="474472"/>
                </a:lnTo>
                <a:lnTo>
                  <a:pt x="2227810" y="506571"/>
                </a:lnTo>
                <a:lnTo>
                  <a:pt x="2235930" y="536575"/>
                </a:lnTo>
                <a:lnTo>
                  <a:pt x="2241526" y="564483"/>
                </a:lnTo>
                <a:lnTo>
                  <a:pt x="2244598" y="590296"/>
                </a:lnTo>
                <a:lnTo>
                  <a:pt x="2295525" y="582295"/>
                </a:lnTo>
                <a:lnTo>
                  <a:pt x="2290496" y="552644"/>
                </a:lnTo>
                <a:lnTo>
                  <a:pt x="2284158" y="523684"/>
                </a:lnTo>
                <a:lnTo>
                  <a:pt x="2276486" y="495391"/>
                </a:lnTo>
                <a:lnTo>
                  <a:pt x="2267458" y="467741"/>
                </a:lnTo>
                <a:close/>
              </a:path>
              <a:path w="2660015" h="612140">
                <a:moveTo>
                  <a:pt x="2338070" y="460756"/>
                </a:moveTo>
                <a:lnTo>
                  <a:pt x="2290572" y="471043"/>
                </a:lnTo>
                <a:lnTo>
                  <a:pt x="2300235" y="499238"/>
                </a:lnTo>
                <a:lnTo>
                  <a:pt x="2308256" y="526113"/>
                </a:lnTo>
                <a:lnTo>
                  <a:pt x="2314610" y="551678"/>
                </a:lnTo>
                <a:lnTo>
                  <a:pt x="2319274" y="575945"/>
                </a:lnTo>
                <a:lnTo>
                  <a:pt x="2368168" y="564134"/>
                </a:lnTo>
                <a:lnTo>
                  <a:pt x="2362287" y="536461"/>
                </a:lnTo>
                <a:lnTo>
                  <a:pt x="2355310" y="510016"/>
                </a:lnTo>
                <a:lnTo>
                  <a:pt x="2347237" y="484784"/>
                </a:lnTo>
                <a:lnTo>
                  <a:pt x="2338070" y="460756"/>
                </a:lnTo>
                <a:close/>
              </a:path>
              <a:path w="2660015" h="612140">
                <a:moveTo>
                  <a:pt x="2084197" y="462025"/>
                </a:moveTo>
                <a:lnTo>
                  <a:pt x="2079861" y="492672"/>
                </a:lnTo>
                <a:lnTo>
                  <a:pt x="2073513" y="524033"/>
                </a:lnTo>
                <a:lnTo>
                  <a:pt x="2065141" y="556109"/>
                </a:lnTo>
                <a:lnTo>
                  <a:pt x="2054733" y="588899"/>
                </a:lnTo>
                <a:lnTo>
                  <a:pt x="2104009" y="611759"/>
                </a:lnTo>
                <a:lnTo>
                  <a:pt x="2115530" y="581277"/>
                </a:lnTo>
                <a:lnTo>
                  <a:pt x="2124741" y="548116"/>
                </a:lnTo>
                <a:lnTo>
                  <a:pt x="2131619" y="512264"/>
                </a:lnTo>
                <a:lnTo>
                  <a:pt x="2136140" y="473710"/>
                </a:lnTo>
                <a:lnTo>
                  <a:pt x="2084197" y="462025"/>
                </a:lnTo>
                <a:close/>
              </a:path>
              <a:path w="2660015" h="612140">
                <a:moveTo>
                  <a:pt x="456183" y="421513"/>
                </a:moveTo>
                <a:lnTo>
                  <a:pt x="403860" y="434594"/>
                </a:lnTo>
                <a:lnTo>
                  <a:pt x="412872" y="463063"/>
                </a:lnTo>
                <a:lnTo>
                  <a:pt x="412988" y="463339"/>
                </a:lnTo>
                <a:lnTo>
                  <a:pt x="444097" y="516997"/>
                </a:lnTo>
                <a:lnTo>
                  <a:pt x="491460" y="565100"/>
                </a:lnTo>
                <a:lnTo>
                  <a:pt x="547709" y="599529"/>
                </a:lnTo>
                <a:lnTo>
                  <a:pt x="578738" y="611124"/>
                </a:lnTo>
                <a:lnTo>
                  <a:pt x="609853" y="561467"/>
                </a:lnTo>
                <a:lnTo>
                  <a:pt x="580921" y="550324"/>
                </a:lnTo>
                <a:lnTo>
                  <a:pt x="556037" y="538622"/>
                </a:lnTo>
                <a:lnTo>
                  <a:pt x="535201" y="526373"/>
                </a:lnTo>
                <a:lnTo>
                  <a:pt x="518413" y="513588"/>
                </a:lnTo>
                <a:lnTo>
                  <a:pt x="541395" y="498514"/>
                </a:lnTo>
                <a:lnTo>
                  <a:pt x="561768" y="483774"/>
                </a:lnTo>
                <a:lnTo>
                  <a:pt x="574972" y="473075"/>
                </a:lnTo>
                <a:lnTo>
                  <a:pt x="482219" y="473075"/>
                </a:lnTo>
                <a:lnTo>
                  <a:pt x="475079" y="463339"/>
                </a:lnTo>
                <a:lnTo>
                  <a:pt x="468344" y="451485"/>
                </a:lnTo>
                <a:lnTo>
                  <a:pt x="462037" y="437534"/>
                </a:lnTo>
                <a:lnTo>
                  <a:pt x="456183" y="421513"/>
                </a:lnTo>
                <a:close/>
              </a:path>
              <a:path w="2660015" h="612140">
                <a:moveTo>
                  <a:pt x="330581" y="509650"/>
                </a:moveTo>
                <a:lnTo>
                  <a:pt x="274319" y="509650"/>
                </a:lnTo>
                <a:lnTo>
                  <a:pt x="274319" y="535432"/>
                </a:lnTo>
                <a:lnTo>
                  <a:pt x="273508" y="542980"/>
                </a:lnTo>
                <a:lnTo>
                  <a:pt x="271065" y="549624"/>
                </a:lnTo>
                <a:lnTo>
                  <a:pt x="266979" y="555363"/>
                </a:lnTo>
                <a:lnTo>
                  <a:pt x="261238" y="560197"/>
                </a:lnTo>
                <a:lnTo>
                  <a:pt x="278256" y="606679"/>
                </a:lnTo>
                <a:lnTo>
                  <a:pt x="309215" y="599680"/>
                </a:lnTo>
                <a:lnTo>
                  <a:pt x="344376" y="589359"/>
                </a:lnTo>
                <a:lnTo>
                  <a:pt x="383752" y="575728"/>
                </a:lnTo>
                <a:lnTo>
                  <a:pt x="427355" y="558800"/>
                </a:lnTo>
                <a:lnTo>
                  <a:pt x="424016" y="535432"/>
                </a:lnTo>
                <a:lnTo>
                  <a:pt x="330581" y="535432"/>
                </a:lnTo>
                <a:lnTo>
                  <a:pt x="330581" y="509650"/>
                </a:lnTo>
                <a:close/>
              </a:path>
              <a:path w="2660015" h="612140">
                <a:moveTo>
                  <a:pt x="387476" y="407162"/>
                </a:moveTo>
                <a:lnTo>
                  <a:pt x="312800" y="407162"/>
                </a:lnTo>
                <a:lnTo>
                  <a:pt x="277963" y="436475"/>
                </a:lnTo>
                <a:lnTo>
                  <a:pt x="241077" y="461930"/>
                </a:lnTo>
                <a:lnTo>
                  <a:pt x="202144" y="483528"/>
                </a:lnTo>
                <a:lnTo>
                  <a:pt x="161162" y="501269"/>
                </a:lnTo>
                <a:lnTo>
                  <a:pt x="191262" y="553466"/>
                </a:lnTo>
                <a:lnTo>
                  <a:pt x="215526" y="541940"/>
                </a:lnTo>
                <a:lnTo>
                  <a:pt x="237458" y="530796"/>
                </a:lnTo>
                <a:lnTo>
                  <a:pt x="257055" y="520033"/>
                </a:lnTo>
                <a:lnTo>
                  <a:pt x="274319" y="509650"/>
                </a:lnTo>
                <a:lnTo>
                  <a:pt x="330581" y="509650"/>
                </a:lnTo>
                <a:lnTo>
                  <a:pt x="330581" y="467741"/>
                </a:lnTo>
                <a:lnTo>
                  <a:pt x="350061" y="449238"/>
                </a:lnTo>
                <a:lnTo>
                  <a:pt x="366029" y="432974"/>
                </a:lnTo>
                <a:lnTo>
                  <a:pt x="378497" y="418949"/>
                </a:lnTo>
                <a:lnTo>
                  <a:pt x="387476" y="407162"/>
                </a:lnTo>
                <a:close/>
              </a:path>
              <a:path w="2660015" h="612140">
                <a:moveTo>
                  <a:pt x="132333" y="285242"/>
                </a:moveTo>
                <a:lnTo>
                  <a:pt x="75437" y="285242"/>
                </a:lnTo>
                <a:lnTo>
                  <a:pt x="75437" y="448945"/>
                </a:lnTo>
                <a:lnTo>
                  <a:pt x="54149" y="461043"/>
                </a:lnTo>
                <a:lnTo>
                  <a:pt x="34480" y="471820"/>
                </a:lnTo>
                <a:lnTo>
                  <a:pt x="16430" y="481288"/>
                </a:lnTo>
                <a:lnTo>
                  <a:pt x="0" y="489458"/>
                </a:lnTo>
                <a:lnTo>
                  <a:pt x="17780" y="544449"/>
                </a:lnTo>
                <a:lnTo>
                  <a:pt x="69689" y="517304"/>
                </a:lnTo>
                <a:lnTo>
                  <a:pt x="117967" y="490172"/>
                </a:lnTo>
                <a:lnTo>
                  <a:pt x="162601" y="463063"/>
                </a:lnTo>
                <a:lnTo>
                  <a:pt x="203581" y="435991"/>
                </a:lnTo>
                <a:lnTo>
                  <a:pt x="201264" y="416179"/>
                </a:lnTo>
                <a:lnTo>
                  <a:pt x="132333" y="416179"/>
                </a:lnTo>
                <a:lnTo>
                  <a:pt x="132333" y="285242"/>
                </a:lnTo>
                <a:close/>
              </a:path>
              <a:path w="2660015" h="612140">
                <a:moveTo>
                  <a:pt x="419607" y="504571"/>
                </a:moveTo>
                <a:lnTo>
                  <a:pt x="396607" y="513143"/>
                </a:lnTo>
                <a:lnTo>
                  <a:pt x="374094" y="521144"/>
                </a:lnTo>
                <a:lnTo>
                  <a:pt x="352081" y="528574"/>
                </a:lnTo>
                <a:lnTo>
                  <a:pt x="330581" y="535432"/>
                </a:lnTo>
                <a:lnTo>
                  <a:pt x="424016" y="535432"/>
                </a:lnTo>
                <a:lnTo>
                  <a:pt x="419607" y="504571"/>
                </a:lnTo>
                <a:close/>
              </a:path>
              <a:path w="2660015" h="612140">
                <a:moveTo>
                  <a:pt x="552957" y="417449"/>
                </a:moveTo>
                <a:lnTo>
                  <a:pt x="534432" y="434594"/>
                </a:lnTo>
                <a:lnTo>
                  <a:pt x="516636" y="449453"/>
                </a:lnTo>
                <a:lnTo>
                  <a:pt x="499201" y="462311"/>
                </a:lnTo>
                <a:lnTo>
                  <a:pt x="482219" y="473075"/>
                </a:lnTo>
                <a:lnTo>
                  <a:pt x="574972" y="473075"/>
                </a:lnTo>
                <a:lnTo>
                  <a:pt x="579546" y="469368"/>
                </a:lnTo>
                <a:lnTo>
                  <a:pt x="594740" y="455295"/>
                </a:lnTo>
                <a:lnTo>
                  <a:pt x="552957" y="417449"/>
                </a:lnTo>
                <a:close/>
              </a:path>
              <a:path w="2660015" h="612140">
                <a:moveTo>
                  <a:pt x="196214" y="372999"/>
                </a:moveTo>
                <a:lnTo>
                  <a:pt x="179071" y="385210"/>
                </a:lnTo>
                <a:lnTo>
                  <a:pt x="162702" y="396494"/>
                </a:lnTo>
                <a:lnTo>
                  <a:pt x="147119" y="406824"/>
                </a:lnTo>
                <a:lnTo>
                  <a:pt x="132333" y="416179"/>
                </a:lnTo>
                <a:lnTo>
                  <a:pt x="201264" y="416179"/>
                </a:lnTo>
                <a:lnTo>
                  <a:pt x="196214" y="372999"/>
                </a:lnTo>
                <a:close/>
              </a:path>
              <a:path w="2660015" h="612140">
                <a:moveTo>
                  <a:pt x="573277" y="278257"/>
                </a:moveTo>
                <a:lnTo>
                  <a:pt x="226440" y="278257"/>
                </a:lnTo>
                <a:lnTo>
                  <a:pt x="226440" y="407162"/>
                </a:lnTo>
                <a:lnTo>
                  <a:pt x="573277" y="407162"/>
                </a:lnTo>
                <a:lnTo>
                  <a:pt x="573277" y="358521"/>
                </a:lnTo>
                <a:lnTo>
                  <a:pt x="286004" y="358521"/>
                </a:lnTo>
                <a:lnTo>
                  <a:pt x="286004" y="328422"/>
                </a:lnTo>
                <a:lnTo>
                  <a:pt x="573277" y="328422"/>
                </a:lnTo>
                <a:lnTo>
                  <a:pt x="573277" y="278257"/>
                </a:lnTo>
                <a:close/>
              </a:path>
              <a:path w="2660015" h="612140">
                <a:moveTo>
                  <a:pt x="573277" y="328422"/>
                </a:moveTo>
                <a:lnTo>
                  <a:pt x="513714" y="328422"/>
                </a:lnTo>
                <a:lnTo>
                  <a:pt x="513714" y="358521"/>
                </a:lnTo>
                <a:lnTo>
                  <a:pt x="573277" y="358521"/>
                </a:lnTo>
                <a:lnTo>
                  <a:pt x="573277" y="328422"/>
                </a:lnTo>
                <a:close/>
              </a:path>
              <a:path w="2660015" h="612140">
                <a:moveTo>
                  <a:pt x="187960" y="227584"/>
                </a:moveTo>
                <a:lnTo>
                  <a:pt x="17144" y="227584"/>
                </a:lnTo>
                <a:lnTo>
                  <a:pt x="17144" y="285242"/>
                </a:lnTo>
                <a:lnTo>
                  <a:pt x="187960" y="285242"/>
                </a:lnTo>
                <a:lnTo>
                  <a:pt x="187960" y="227584"/>
                </a:lnTo>
                <a:close/>
              </a:path>
              <a:path w="2660015" h="612140">
                <a:moveTo>
                  <a:pt x="602741" y="196850"/>
                </a:moveTo>
                <a:lnTo>
                  <a:pt x="204343" y="196850"/>
                </a:lnTo>
                <a:lnTo>
                  <a:pt x="204343" y="246761"/>
                </a:lnTo>
                <a:lnTo>
                  <a:pt x="602741" y="246761"/>
                </a:lnTo>
                <a:lnTo>
                  <a:pt x="602741" y="196850"/>
                </a:lnTo>
                <a:close/>
              </a:path>
              <a:path w="2660015" h="612140">
                <a:moveTo>
                  <a:pt x="132333" y="95376"/>
                </a:moveTo>
                <a:lnTo>
                  <a:pt x="75437" y="95376"/>
                </a:lnTo>
                <a:lnTo>
                  <a:pt x="75437" y="227584"/>
                </a:lnTo>
                <a:lnTo>
                  <a:pt x="132333" y="227584"/>
                </a:lnTo>
                <a:lnTo>
                  <a:pt x="132333" y="95376"/>
                </a:lnTo>
                <a:close/>
              </a:path>
              <a:path w="2660015" h="612140">
                <a:moveTo>
                  <a:pt x="584326" y="19050"/>
                </a:moveTo>
                <a:lnTo>
                  <a:pt x="220725" y="19050"/>
                </a:lnTo>
                <a:lnTo>
                  <a:pt x="220725" y="167386"/>
                </a:lnTo>
                <a:lnTo>
                  <a:pt x="584326" y="167386"/>
                </a:lnTo>
                <a:lnTo>
                  <a:pt x="584326" y="117094"/>
                </a:lnTo>
                <a:lnTo>
                  <a:pt x="278256" y="117094"/>
                </a:lnTo>
                <a:lnTo>
                  <a:pt x="278256" y="69214"/>
                </a:lnTo>
                <a:lnTo>
                  <a:pt x="584326" y="69214"/>
                </a:lnTo>
                <a:lnTo>
                  <a:pt x="584326" y="19050"/>
                </a:lnTo>
                <a:close/>
              </a:path>
              <a:path w="2660015" h="612140">
                <a:moveTo>
                  <a:pt x="378460" y="69214"/>
                </a:moveTo>
                <a:lnTo>
                  <a:pt x="323850" y="69214"/>
                </a:lnTo>
                <a:lnTo>
                  <a:pt x="323850" y="117094"/>
                </a:lnTo>
                <a:lnTo>
                  <a:pt x="378460" y="117094"/>
                </a:lnTo>
                <a:lnTo>
                  <a:pt x="378460" y="69214"/>
                </a:lnTo>
                <a:close/>
              </a:path>
              <a:path w="2660015" h="612140">
                <a:moveTo>
                  <a:pt x="480949" y="69214"/>
                </a:moveTo>
                <a:lnTo>
                  <a:pt x="425323" y="69214"/>
                </a:lnTo>
                <a:lnTo>
                  <a:pt x="425323" y="117094"/>
                </a:lnTo>
                <a:lnTo>
                  <a:pt x="480949" y="117094"/>
                </a:lnTo>
                <a:lnTo>
                  <a:pt x="480949" y="69214"/>
                </a:lnTo>
                <a:close/>
              </a:path>
              <a:path w="2660015" h="612140">
                <a:moveTo>
                  <a:pt x="584326" y="69214"/>
                </a:moveTo>
                <a:lnTo>
                  <a:pt x="526161" y="69214"/>
                </a:lnTo>
                <a:lnTo>
                  <a:pt x="526161" y="117094"/>
                </a:lnTo>
                <a:lnTo>
                  <a:pt x="584326" y="117094"/>
                </a:lnTo>
                <a:lnTo>
                  <a:pt x="584326" y="69214"/>
                </a:lnTo>
                <a:close/>
              </a:path>
              <a:path w="2660015" h="612140">
                <a:moveTo>
                  <a:pt x="194944" y="39116"/>
                </a:moveTo>
                <a:lnTo>
                  <a:pt x="6095" y="39116"/>
                </a:lnTo>
                <a:lnTo>
                  <a:pt x="6095" y="95376"/>
                </a:lnTo>
                <a:lnTo>
                  <a:pt x="194944" y="95376"/>
                </a:lnTo>
                <a:lnTo>
                  <a:pt x="194944" y="39116"/>
                </a:lnTo>
                <a:close/>
              </a:path>
              <a:path w="2660015" h="612140">
                <a:moveTo>
                  <a:pt x="816737" y="259842"/>
                </a:moveTo>
                <a:lnTo>
                  <a:pt x="754507" y="259842"/>
                </a:lnTo>
                <a:lnTo>
                  <a:pt x="754507" y="606044"/>
                </a:lnTo>
                <a:lnTo>
                  <a:pt x="816737" y="606044"/>
                </a:lnTo>
                <a:lnTo>
                  <a:pt x="816737" y="259842"/>
                </a:lnTo>
                <a:close/>
              </a:path>
              <a:path w="2660015" h="612140">
                <a:moveTo>
                  <a:pt x="1097407" y="370332"/>
                </a:moveTo>
                <a:lnTo>
                  <a:pt x="1035430" y="370332"/>
                </a:lnTo>
                <a:lnTo>
                  <a:pt x="1035430" y="606044"/>
                </a:lnTo>
                <a:lnTo>
                  <a:pt x="1097407" y="606044"/>
                </a:lnTo>
                <a:lnTo>
                  <a:pt x="1097407" y="370332"/>
                </a:lnTo>
                <a:close/>
              </a:path>
              <a:path w="2660015" h="612140">
                <a:moveTo>
                  <a:pt x="1183766" y="399034"/>
                </a:moveTo>
                <a:lnTo>
                  <a:pt x="1130935" y="428625"/>
                </a:lnTo>
                <a:lnTo>
                  <a:pt x="1162794" y="472723"/>
                </a:lnTo>
                <a:lnTo>
                  <a:pt x="1190545" y="514715"/>
                </a:lnTo>
                <a:lnTo>
                  <a:pt x="1214177" y="554587"/>
                </a:lnTo>
                <a:lnTo>
                  <a:pt x="1233677" y="592327"/>
                </a:lnTo>
                <a:lnTo>
                  <a:pt x="1289303" y="561467"/>
                </a:lnTo>
                <a:lnTo>
                  <a:pt x="1265848" y="518941"/>
                </a:lnTo>
                <a:lnTo>
                  <a:pt x="1240440" y="477678"/>
                </a:lnTo>
                <a:lnTo>
                  <a:pt x="1213080" y="437701"/>
                </a:lnTo>
                <a:lnTo>
                  <a:pt x="1183766" y="399034"/>
                </a:lnTo>
                <a:close/>
              </a:path>
              <a:path w="2660015" h="612140">
                <a:moveTo>
                  <a:pt x="949071" y="399034"/>
                </a:moveTo>
                <a:lnTo>
                  <a:pt x="923111" y="442849"/>
                </a:lnTo>
                <a:lnTo>
                  <a:pt x="895889" y="482853"/>
                </a:lnTo>
                <a:lnTo>
                  <a:pt x="867382" y="519049"/>
                </a:lnTo>
                <a:lnTo>
                  <a:pt x="837564" y="551434"/>
                </a:lnTo>
                <a:lnTo>
                  <a:pt x="888746" y="588899"/>
                </a:lnTo>
                <a:lnTo>
                  <a:pt x="920771" y="553305"/>
                </a:lnTo>
                <a:lnTo>
                  <a:pt x="950547" y="514365"/>
                </a:lnTo>
                <a:lnTo>
                  <a:pt x="978060" y="472116"/>
                </a:lnTo>
                <a:lnTo>
                  <a:pt x="1003300" y="426593"/>
                </a:lnTo>
                <a:lnTo>
                  <a:pt x="949071" y="399034"/>
                </a:lnTo>
                <a:close/>
              </a:path>
              <a:path w="2660015" h="612140">
                <a:moveTo>
                  <a:pt x="1283970" y="311404"/>
                </a:moveTo>
                <a:lnTo>
                  <a:pt x="847598" y="311404"/>
                </a:lnTo>
                <a:lnTo>
                  <a:pt x="847598" y="370332"/>
                </a:lnTo>
                <a:lnTo>
                  <a:pt x="1283970" y="370332"/>
                </a:lnTo>
                <a:lnTo>
                  <a:pt x="1283970" y="311404"/>
                </a:lnTo>
                <a:close/>
              </a:path>
              <a:path w="2660015" h="612140">
                <a:moveTo>
                  <a:pt x="801751" y="4572"/>
                </a:moveTo>
                <a:lnTo>
                  <a:pt x="786224" y="50970"/>
                </a:lnTo>
                <a:lnTo>
                  <a:pt x="768721" y="95682"/>
                </a:lnTo>
                <a:lnTo>
                  <a:pt x="749236" y="138715"/>
                </a:lnTo>
                <a:lnTo>
                  <a:pt x="727761" y="180076"/>
                </a:lnTo>
                <a:lnTo>
                  <a:pt x="704290" y="219772"/>
                </a:lnTo>
                <a:lnTo>
                  <a:pt x="678814" y="257810"/>
                </a:lnTo>
                <a:lnTo>
                  <a:pt x="710564" y="320675"/>
                </a:lnTo>
                <a:lnTo>
                  <a:pt x="721735" y="306365"/>
                </a:lnTo>
                <a:lnTo>
                  <a:pt x="732774" y="291449"/>
                </a:lnTo>
                <a:lnTo>
                  <a:pt x="743694" y="275937"/>
                </a:lnTo>
                <a:lnTo>
                  <a:pt x="754507" y="259842"/>
                </a:lnTo>
                <a:lnTo>
                  <a:pt x="816737" y="259842"/>
                </a:lnTo>
                <a:lnTo>
                  <a:pt x="816737" y="135509"/>
                </a:lnTo>
                <a:lnTo>
                  <a:pt x="830834" y="100075"/>
                </a:lnTo>
                <a:lnTo>
                  <a:pt x="838029" y="80571"/>
                </a:lnTo>
                <a:lnTo>
                  <a:pt x="845153" y="60340"/>
                </a:lnTo>
                <a:lnTo>
                  <a:pt x="852229" y="39371"/>
                </a:lnTo>
                <a:lnTo>
                  <a:pt x="859282" y="17652"/>
                </a:lnTo>
                <a:lnTo>
                  <a:pt x="801751" y="4572"/>
                </a:lnTo>
                <a:close/>
              </a:path>
              <a:path w="2660015" h="612140">
                <a:moveTo>
                  <a:pt x="1097407" y="246761"/>
                </a:moveTo>
                <a:lnTo>
                  <a:pt x="1035430" y="246761"/>
                </a:lnTo>
                <a:lnTo>
                  <a:pt x="1035430" y="311404"/>
                </a:lnTo>
                <a:lnTo>
                  <a:pt x="1097407" y="311404"/>
                </a:lnTo>
                <a:lnTo>
                  <a:pt x="1097407" y="246761"/>
                </a:lnTo>
                <a:close/>
              </a:path>
              <a:path w="2660015" h="612140">
                <a:moveTo>
                  <a:pt x="1244727" y="26035"/>
                </a:moveTo>
                <a:lnTo>
                  <a:pt x="884809" y="26035"/>
                </a:lnTo>
                <a:lnTo>
                  <a:pt x="884809" y="246761"/>
                </a:lnTo>
                <a:lnTo>
                  <a:pt x="1244727" y="246761"/>
                </a:lnTo>
                <a:lnTo>
                  <a:pt x="1244727" y="187833"/>
                </a:lnTo>
                <a:lnTo>
                  <a:pt x="947674" y="187833"/>
                </a:lnTo>
                <a:lnTo>
                  <a:pt x="947674" y="84327"/>
                </a:lnTo>
                <a:lnTo>
                  <a:pt x="1244727" y="84327"/>
                </a:lnTo>
                <a:lnTo>
                  <a:pt x="1244727" y="26035"/>
                </a:lnTo>
                <a:close/>
              </a:path>
              <a:path w="2660015" h="612140">
                <a:moveTo>
                  <a:pt x="1244727" y="84327"/>
                </a:moveTo>
                <a:lnTo>
                  <a:pt x="1182497" y="84327"/>
                </a:lnTo>
                <a:lnTo>
                  <a:pt x="1182497" y="187833"/>
                </a:lnTo>
                <a:lnTo>
                  <a:pt x="1244727" y="187833"/>
                </a:lnTo>
                <a:lnTo>
                  <a:pt x="1244727" y="84327"/>
                </a:lnTo>
                <a:close/>
              </a:path>
              <a:path w="2660015" h="612140">
                <a:moveTo>
                  <a:pt x="2638425" y="284607"/>
                </a:moveTo>
                <a:lnTo>
                  <a:pt x="2385949" y="284607"/>
                </a:lnTo>
                <a:lnTo>
                  <a:pt x="2385949" y="607441"/>
                </a:lnTo>
                <a:lnTo>
                  <a:pt x="2444877" y="607441"/>
                </a:lnTo>
                <a:lnTo>
                  <a:pt x="2444877" y="569213"/>
                </a:lnTo>
                <a:lnTo>
                  <a:pt x="2638425" y="569213"/>
                </a:lnTo>
                <a:lnTo>
                  <a:pt x="2638425" y="510921"/>
                </a:lnTo>
                <a:lnTo>
                  <a:pt x="2444877" y="510921"/>
                </a:lnTo>
                <a:lnTo>
                  <a:pt x="2444877" y="341502"/>
                </a:lnTo>
                <a:lnTo>
                  <a:pt x="2638425" y="341502"/>
                </a:lnTo>
                <a:lnTo>
                  <a:pt x="2638425" y="284607"/>
                </a:lnTo>
                <a:close/>
              </a:path>
              <a:path w="2660015" h="612140">
                <a:moveTo>
                  <a:pt x="2638425" y="569213"/>
                </a:moveTo>
                <a:lnTo>
                  <a:pt x="2578480" y="569213"/>
                </a:lnTo>
                <a:lnTo>
                  <a:pt x="2578480" y="607441"/>
                </a:lnTo>
                <a:lnTo>
                  <a:pt x="2638425" y="607441"/>
                </a:lnTo>
                <a:lnTo>
                  <a:pt x="2638425" y="569213"/>
                </a:lnTo>
                <a:close/>
              </a:path>
              <a:path w="2660015" h="612140">
                <a:moveTo>
                  <a:pt x="2638425" y="341502"/>
                </a:moveTo>
                <a:lnTo>
                  <a:pt x="2578480" y="341502"/>
                </a:lnTo>
                <a:lnTo>
                  <a:pt x="2578480" y="510921"/>
                </a:lnTo>
                <a:lnTo>
                  <a:pt x="2638425" y="510921"/>
                </a:lnTo>
                <a:lnTo>
                  <a:pt x="2638425" y="341502"/>
                </a:lnTo>
                <a:close/>
              </a:path>
              <a:path w="2660015" h="612140">
                <a:moveTo>
                  <a:pt x="2524633" y="9017"/>
                </a:moveTo>
                <a:lnTo>
                  <a:pt x="2464689" y="9017"/>
                </a:lnTo>
                <a:lnTo>
                  <a:pt x="2464689" y="284607"/>
                </a:lnTo>
                <a:lnTo>
                  <a:pt x="2524633" y="284607"/>
                </a:lnTo>
                <a:lnTo>
                  <a:pt x="2524633" y="169418"/>
                </a:lnTo>
                <a:lnTo>
                  <a:pt x="2659507" y="169418"/>
                </a:lnTo>
                <a:lnTo>
                  <a:pt x="2659507" y="111760"/>
                </a:lnTo>
                <a:lnTo>
                  <a:pt x="2524633" y="111760"/>
                </a:lnTo>
                <a:lnTo>
                  <a:pt x="2524633" y="9017"/>
                </a:lnTo>
                <a:close/>
              </a:path>
              <a:path w="2660015" h="612140">
                <a:moveTo>
                  <a:pt x="1510918" y="197485"/>
                </a:moveTo>
                <a:lnTo>
                  <a:pt x="1450339" y="197485"/>
                </a:lnTo>
                <a:lnTo>
                  <a:pt x="1450339" y="361950"/>
                </a:lnTo>
                <a:lnTo>
                  <a:pt x="1963292" y="361950"/>
                </a:lnTo>
                <a:lnTo>
                  <a:pt x="1963292" y="311404"/>
                </a:lnTo>
                <a:lnTo>
                  <a:pt x="1510918" y="311404"/>
                </a:lnTo>
                <a:lnTo>
                  <a:pt x="1510918" y="275589"/>
                </a:lnTo>
                <a:lnTo>
                  <a:pt x="1930527" y="275589"/>
                </a:lnTo>
                <a:lnTo>
                  <a:pt x="1930527" y="228981"/>
                </a:lnTo>
                <a:lnTo>
                  <a:pt x="1510918" y="228981"/>
                </a:lnTo>
                <a:lnTo>
                  <a:pt x="1510918" y="197485"/>
                </a:lnTo>
                <a:close/>
              </a:path>
              <a:path w="2660015" h="612140">
                <a:moveTo>
                  <a:pt x="1736598" y="275589"/>
                </a:moveTo>
                <a:lnTo>
                  <a:pt x="1675384" y="275589"/>
                </a:lnTo>
                <a:lnTo>
                  <a:pt x="1675384" y="311404"/>
                </a:lnTo>
                <a:lnTo>
                  <a:pt x="1736598" y="311404"/>
                </a:lnTo>
                <a:lnTo>
                  <a:pt x="1736598" y="275589"/>
                </a:lnTo>
                <a:close/>
              </a:path>
              <a:path w="2660015" h="612140">
                <a:moveTo>
                  <a:pt x="1505203" y="0"/>
                </a:moveTo>
                <a:lnTo>
                  <a:pt x="1480681" y="48203"/>
                </a:lnTo>
                <a:lnTo>
                  <a:pt x="1455269" y="91157"/>
                </a:lnTo>
                <a:lnTo>
                  <a:pt x="1428961" y="128857"/>
                </a:lnTo>
                <a:lnTo>
                  <a:pt x="1401750" y="161296"/>
                </a:lnTo>
                <a:lnTo>
                  <a:pt x="1373632" y="188468"/>
                </a:lnTo>
                <a:lnTo>
                  <a:pt x="1413510" y="233680"/>
                </a:lnTo>
                <a:lnTo>
                  <a:pt x="1417318" y="230274"/>
                </a:lnTo>
                <a:lnTo>
                  <a:pt x="1424733" y="223107"/>
                </a:lnTo>
                <a:lnTo>
                  <a:pt x="1435744" y="212177"/>
                </a:lnTo>
                <a:lnTo>
                  <a:pt x="1450339" y="197485"/>
                </a:lnTo>
                <a:lnTo>
                  <a:pt x="1510918" y="197485"/>
                </a:lnTo>
                <a:lnTo>
                  <a:pt x="1510918" y="194183"/>
                </a:lnTo>
                <a:lnTo>
                  <a:pt x="1929891" y="194183"/>
                </a:lnTo>
                <a:lnTo>
                  <a:pt x="1929891" y="148589"/>
                </a:lnTo>
                <a:lnTo>
                  <a:pt x="1510918" y="148589"/>
                </a:lnTo>
                <a:lnTo>
                  <a:pt x="1510918" y="113792"/>
                </a:lnTo>
                <a:lnTo>
                  <a:pt x="1948307" y="113792"/>
                </a:lnTo>
                <a:lnTo>
                  <a:pt x="1948307" y="63500"/>
                </a:lnTo>
                <a:lnTo>
                  <a:pt x="1539748" y="63500"/>
                </a:lnTo>
                <a:lnTo>
                  <a:pt x="1544248" y="55264"/>
                </a:lnTo>
                <a:lnTo>
                  <a:pt x="1549368" y="44862"/>
                </a:lnTo>
                <a:lnTo>
                  <a:pt x="1555107" y="32317"/>
                </a:lnTo>
                <a:lnTo>
                  <a:pt x="1561464" y="17652"/>
                </a:lnTo>
                <a:lnTo>
                  <a:pt x="1505203" y="0"/>
                </a:lnTo>
                <a:close/>
              </a:path>
              <a:path w="2660015" h="612140">
                <a:moveTo>
                  <a:pt x="1736598" y="194183"/>
                </a:moveTo>
                <a:lnTo>
                  <a:pt x="1675384" y="194183"/>
                </a:lnTo>
                <a:lnTo>
                  <a:pt x="1675384" y="228981"/>
                </a:lnTo>
                <a:lnTo>
                  <a:pt x="1736598" y="228981"/>
                </a:lnTo>
                <a:lnTo>
                  <a:pt x="1736598" y="194183"/>
                </a:lnTo>
                <a:close/>
              </a:path>
              <a:path w="2660015" h="612140">
                <a:moveTo>
                  <a:pt x="1736598" y="113792"/>
                </a:moveTo>
                <a:lnTo>
                  <a:pt x="1675384" y="113792"/>
                </a:lnTo>
                <a:lnTo>
                  <a:pt x="1675384" y="148589"/>
                </a:lnTo>
                <a:lnTo>
                  <a:pt x="1736598" y="148589"/>
                </a:lnTo>
                <a:lnTo>
                  <a:pt x="1736598" y="113792"/>
                </a:lnTo>
                <a:close/>
              </a:path>
              <a:path w="2660015" h="612140">
                <a:moveTo>
                  <a:pt x="1716532" y="3937"/>
                </a:moveTo>
                <a:lnTo>
                  <a:pt x="1656968" y="17652"/>
                </a:lnTo>
                <a:lnTo>
                  <a:pt x="1662799" y="28584"/>
                </a:lnTo>
                <a:lnTo>
                  <a:pt x="1668272" y="39862"/>
                </a:lnTo>
                <a:lnTo>
                  <a:pt x="1673363" y="51496"/>
                </a:lnTo>
                <a:lnTo>
                  <a:pt x="1678051" y="63500"/>
                </a:lnTo>
                <a:lnTo>
                  <a:pt x="1745996" y="63500"/>
                </a:lnTo>
                <a:lnTo>
                  <a:pt x="1740017" y="49996"/>
                </a:lnTo>
                <a:lnTo>
                  <a:pt x="1733121" y="35575"/>
                </a:lnTo>
                <a:lnTo>
                  <a:pt x="1725296" y="20226"/>
                </a:lnTo>
                <a:lnTo>
                  <a:pt x="1716532" y="3937"/>
                </a:lnTo>
                <a:close/>
              </a:path>
              <a:path w="2660015" h="612140">
                <a:moveTo>
                  <a:pt x="2362454" y="395097"/>
                </a:moveTo>
                <a:lnTo>
                  <a:pt x="2061464" y="395097"/>
                </a:lnTo>
                <a:lnTo>
                  <a:pt x="2061464" y="448310"/>
                </a:lnTo>
                <a:lnTo>
                  <a:pt x="2362454" y="448310"/>
                </a:lnTo>
                <a:lnTo>
                  <a:pt x="2362454" y="395097"/>
                </a:lnTo>
                <a:close/>
              </a:path>
              <a:path w="2660015" h="612140">
                <a:moveTo>
                  <a:pt x="2241296" y="351155"/>
                </a:moveTo>
                <a:lnTo>
                  <a:pt x="2187066" y="351155"/>
                </a:lnTo>
                <a:lnTo>
                  <a:pt x="2187066" y="395097"/>
                </a:lnTo>
                <a:lnTo>
                  <a:pt x="2241296" y="395097"/>
                </a:lnTo>
                <a:lnTo>
                  <a:pt x="2241296" y="351155"/>
                </a:lnTo>
                <a:close/>
              </a:path>
              <a:path w="2660015" h="612140">
                <a:moveTo>
                  <a:pt x="2348103" y="298958"/>
                </a:moveTo>
                <a:lnTo>
                  <a:pt x="2077847" y="298958"/>
                </a:lnTo>
                <a:lnTo>
                  <a:pt x="2077847" y="351155"/>
                </a:lnTo>
                <a:lnTo>
                  <a:pt x="2348103" y="351155"/>
                </a:lnTo>
                <a:lnTo>
                  <a:pt x="2348103" y="298958"/>
                </a:lnTo>
                <a:close/>
              </a:path>
              <a:path w="2660015" h="612140">
                <a:moveTo>
                  <a:pt x="2241296" y="260476"/>
                </a:moveTo>
                <a:lnTo>
                  <a:pt x="2187066" y="260476"/>
                </a:lnTo>
                <a:lnTo>
                  <a:pt x="2187066" y="298958"/>
                </a:lnTo>
                <a:lnTo>
                  <a:pt x="2241296" y="298958"/>
                </a:lnTo>
                <a:lnTo>
                  <a:pt x="2241296" y="260476"/>
                </a:lnTo>
                <a:close/>
              </a:path>
              <a:path w="2660015" h="612140">
                <a:moveTo>
                  <a:pt x="2347467" y="21082"/>
                </a:moveTo>
                <a:lnTo>
                  <a:pt x="2078482" y="21082"/>
                </a:lnTo>
                <a:lnTo>
                  <a:pt x="2078482" y="260476"/>
                </a:lnTo>
                <a:lnTo>
                  <a:pt x="2347467" y="260476"/>
                </a:lnTo>
                <a:lnTo>
                  <a:pt x="2347467" y="211962"/>
                </a:lnTo>
                <a:lnTo>
                  <a:pt x="2124075" y="211962"/>
                </a:lnTo>
                <a:lnTo>
                  <a:pt x="2124075" y="71882"/>
                </a:lnTo>
                <a:lnTo>
                  <a:pt x="2347467" y="71882"/>
                </a:lnTo>
                <a:lnTo>
                  <a:pt x="2347467" y="21082"/>
                </a:lnTo>
                <a:close/>
              </a:path>
              <a:path w="2660015" h="612140">
                <a:moveTo>
                  <a:pt x="2241296" y="71882"/>
                </a:moveTo>
                <a:lnTo>
                  <a:pt x="2187066" y="71882"/>
                </a:lnTo>
                <a:lnTo>
                  <a:pt x="2187066" y="211962"/>
                </a:lnTo>
                <a:lnTo>
                  <a:pt x="2241296" y="211962"/>
                </a:lnTo>
                <a:lnTo>
                  <a:pt x="2241296" y="71882"/>
                </a:lnTo>
                <a:close/>
              </a:path>
              <a:path w="2660015" h="612140">
                <a:moveTo>
                  <a:pt x="2347467" y="71882"/>
                </a:moveTo>
                <a:lnTo>
                  <a:pt x="2302891" y="71882"/>
                </a:lnTo>
                <a:lnTo>
                  <a:pt x="2302891" y="211962"/>
                </a:lnTo>
                <a:lnTo>
                  <a:pt x="2347467" y="211962"/>
                </a:lnTo>
                <a:lnTo>
                  <a:pt x="2347467" y="71882"/>
                </a:lnTo>
                <a:close/>
              </a:path>
              <a:path w="2660015" h="612140">
                <a:moveTo>
                  <a:pt x="2266696" y="89026"/>
                </a:moveTo>
                <a:lnTo>
                  <a:pt x="2263431" y="116316"/>
                </a:lnTo>
                <a:lnTo>
                  <a:pt x="2259345" y="141986"/>
                </a:lnTo>
                <a:lnTo>
                  <a:pt x="2254426" y="166036"/>
                </a:lnTo>
                <a:lnTo>
                  <a:pt x="2248662" y="188468"/>
                </a:lnTo>
                <a:lnTo>
                  <a:pt x="2275459" y="197485"/>
                </a:lnTo>
                <a:lnTo>
                  <a:pt x="2281816" y="174025"/>
                </a:lnTo>
                <a:lnTo>
                  <a:pt x="2287174" y="149542"/>
                </a:lnTo>
                <a:lnTo>
                  <a:pt x="2291532" y="124011"/>
                </a:lnTo>
                <a:lnTo>
                  <a:pt x="2294890" y="97409"/>
                </a:lnTo>
                <a:lnTo>
                  <a:pt x="2266696" y="89026"/>
                </a:lnTo>
                <a:close/>
              </a:path>
              <a:path w="2660015" h="612140">
                <a:moveTo>
                  <a:pt x="2160270" y="89026"/>
                </a:moveTo>
                <a:lnTo>
                  <a:pt x="2133473" y="98679"/>
                </a:lnTo>
                <a:lnTo>
                  <a:pt x="2137612" y="122162"/>
                </a:lnTo>
                <a:lnTo>
                  <a:pt x="2141061" y="146335"/>
                </a:lnTo>
                <a:lnTo>
                  <a:pt x="2143795" y="171223"/>
                </a:lnTo>
                <a:lnTo>
                  <a:pt x="2145791" y="196850"/>
                </a:lnTo>
                <a:lnTo>
                  <a:pt x="2173351" y="187071"/>
                </a:lnTo>
                <a:lnTo>
                  <a:pt x="2171110" y="161232"/>
                </a:lnTo>
                <a:lnTo>
                  <a:pt x="2168191" y="136286"/>
                </a:lnTo>
                <a:lnTo>
                  <a:pt x="2164582" y="112222"/>
                </a:lnTo>
                <a:lnTo>
                  <a:pt x="2160270" y="89026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6">
            <a:extLst>
              <a:ext uri="{FF2B5EF4-FFF2-40B4-BE49-F238E27FC236}">
                <a16:creationId xmlns:a16="http://schemas.microsoft.com/office/drawing/2014/main" id="{88843EDE-4690-89A6-3749-3EC78BADA75B}"/>
              </a:ext>
            </a:extLst>
          </p:cNvPr>
          <p:cNvSpPr/>
          <p:nvPr/>
        </p:nvSpPr>
        <p:spPr>
          <a:xfrm>
            <a:off x="6469870" y="1464889"/>
            <a:ext cx="246379" cy="127635"/>
          </a:xfrm>
          <a:custGeom>
            <a:avLst/>
            <a:gdLst/>
            <a:ahLst/>
            <a:cxnLst/>
            <a:rect l="l" t="t" r="r" b="b"/>
            <a:pathLst>
              <a:path w="246379" h="127634">
                <a:moveTo>
                  <a:pt x="206247" y="0"/>
                </a:moveTo>
                <a:lnTo>
                  <a:pt x="246125" y="43180"/>
                </a:lnTo>
                <a:lnTo>
                  <a:pt x="209121" y="62107"/>
                </a:lnTo>
                <a:lnTo>
                  <a:pt x="168964" y="80022"/>
                </a:lnTo>
                <a:lnTo>
                  <a:pt x="125644" y="96919"/>
                </a:lnTo>
                <a:lnTo>
                  <a:pt x="79148" y="112792"/>
                </a:lnTo>
                <a:lnTo>
                  <a:pt x="29463" y="127635"/>
                </a:lnTo>
                <a:lnTo>
                  <a:pt x="0" y="76073"/>
                </a:lnTo>
                <a:lnTo>
                  <a:pt x="58818" y="58971"/>
                </a:lnTo>
                <a:lnTo>
                  <a:pt x="112791" y="40608"/>
                </a:lnTo>
                <a:lnTo>
                  <a:pt x="161930" y="20958"/>
                </a:lnTo>
                <a:lnTo>
                  <a:pt x="206247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7">
            <a:extLst>
              <a:ext uri="{FF2B5EF4-FFF2-40B4-BE49-F238E27FC236}">
                <a16:creationId xmlns:a16="http://schemas.microsoft.com/office/drawing/2014/main" id="{B4F48932-B61F-6058-F208-44E6EF183B65}"/>
              </a:ext>
            </a:extLst>
          </p:cNvPr>
          <p:cNvSpPr/>
          <p:nvPr/>
        </p:nvSpPr>
        <p:spPr>
          <a:xfrm>
            <a:off x="7247998" y="1464254"/>
            <a:ext cx="64769" cy="130810"/>
          </a:xfrm>
          <a:custGeom>
            <a:avLst/>
            <a:gdLst/>
            <a:ahLst/>
            <a:cxnLst/>
            <a:rect l="l" t="t" r="r" b="b"/>
            <a:pathLst>
              <a:path w="64770" h="130809">
                <a:moveTo>
                  <a:pt x="48894" y="0"/>
                </a:moveTo>
                <a:lnTo>
                  <a:pt x="54945" y="28809"/>
                </a:lnTo>
                <a:lnTo>
                  <a:pt x="59578" y="59023"/>
                </a:lnTo>
                <a:lnTo>
                  <a:pt x="62807" y="90618"/>
                </a:lnTo>
                <a:lnTo>
                  <a:pt x="64642" y="123571"/>
                </a:lnTo>
                <a:lnTo>
                  <a:pt x="12446" y="130302"/>
                </a:lnTo>
                <a:lnTo>
                  <a:pt x="12662" y="104364"/>
                </a:lnTo>
                <a:lnTo>
                  <a:pt x="10652" y="74914"/>
                </a:lnTo>
                <a:lnTo>
                  <a:pt x="6427" y="41915"/>
                </a:lnTo>
                <a:lnTo>
                  <a:pt x="0" y="5334"/>
                </a:lnTo>
                <a:lnTo>
                  <a:pt x="48894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8">
            <a:extLst>
              <a:ext uri="{FF2B5EF4-FFF2-40B4-BE49-F238E27FC236}">
                <a16:creationId xmlns:a16="http://schemas.microsoft.com/office/drawing/2014/main" id="{EC8B56DB-793A-F1D0-E448-3F43CC8CC0CA}"/>
              </a:ext>
            </a:extLst>
          </p:cNvPr>
          <p:cNvSpPr/>
          <p:nvPr/>
        </p:nvSpPr>
        <p:spPr>
          <a:xfrm>
            <a:off x="6832073" y="1456762"/>
            <a:ext cx="252602" cy="14249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9">
            <a:extLst>
              <a:ext uri="{FF2B5EF4-FFF2-40B4-BE49-F238E27FC236}">
                <a16:creationId xmlns:a16="http://schemas.microsoft.com/office/drawing/2014/main" id="{446ADB56-4743-C56D-2CFD-D0784DD1169C}"/>
              </a:ext>
            </a:extLst>
          </p:cNvPr>
          <p:cNvSpPr/>
          <p:nvPr/>
        </p:nvSpPr>
        <p:spPr>
          <a:xfrm>
            <a:off x="7317341" y="1459556"/>
            <a:ext cx="78740" cy="122555"/>
          </a:xfrm>
          <a:custGeom>
            <a:avLst/>
            <a:gdLst/>
            <a:ahLst/>
            <a:cxnLst/>
            <a:rect l="l" t="t" r="r" b="b"/>
            <a:pathLst>
              <a:path w="78739" h="122555">
                <a:moveTo>
                  <a:pt x="50292" y="0"/>
                </a:moveTo>
                <a:lnTo>
                  <a:pt x="59320" y="27650"/>
                </a:lnTo>
                <a:lnTo>
                  <a:pt x="66992" y="55943"/>
                </a:lnTo>
                <a:lnTo>
                  <a:pt x="73330" y="84903"/>
                </a:lnTo>
                <a:lnTo>
                  <a:pt x="78359" y="114553"/>
                </a:lnTo>
                <a:lnTo>
                  <a:pt x="27432" y="122554"/>
                </a:lnTo>
                <a:lnTo>
                  <a:pt x="24360" y="96742"/>
                </a:lnTo>
                <a:lnTo>
                  <a:pt x="18764" y="68833"/>
                </a:lnTo>
                <a:lnTo>
                  <a:pt x="10644" y="38830"/>
                </a:lnTo>
                <a:lnTo>
                  <a:pt x="0" y="6730"/>
                </a:lnTo>
                <a:lnTo>
                  <a:pt x="50292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0">
            <a:extLst>
              <a:ext uri="{FF2B5EF4-FFF2-40B4-BE49-F238E27FC236}">
                <a16:creationId xmlns:a16="http://schemas.microsoft.com/office/drawing/2014/main" id="{1C220945-61D2-4A7C-7FE4-5718EC7A33FC}"/>
              </a:ext>
            </a:extLst>
          </p:cNvPr>
          <p:cNvSpPr/>
          <p:nvPr/>
        </p:nvSpPr>
        <p:spPr>
          <a:xfrm>
            <a:off x="7154908" y="1453840"/>
            <a:ext cx="81915" cy="149860"/>
          </a:xfrm>
          <a:custGeom>
            <a:avLst/>
            <a:gdLst/>
            <a:ahLst/>
            <a:cxnLst/>
            <a:rect l="l" t="t" r="r" b="b"/>
            <a:pathLst>
              <a:path w="81914" h="149859">
                <a:moveTo>
                  <a:pt x="29463" y="0"/>
                </a:moveTo>
                <a:lnTo>
                  <a:pt x="81406" y="11684"/>
                </a:lnTo>
                <a:lnTo>
                  <a:pt x="76886" y="50238"/>
                </a:lnTo>
                <a:lnTo>
                  <a:pt x="70008" y="86090"/>
                </a:lnTo>
                <a:lnTo>
                  <a:pt x="60797" y="119251"/>
                </a:lnTo>
                <a:lnTo>
                  <a:pt x="49275" y="149733"/>
                </a:lnTo>
                <a:lnTo>
                  <a:pt x="0" y="126873"/>
                </a:lnTo>
                <a:lnTo>
                  <a:pt x="10408" y="94083"/>
                </a:lnTo>
                <a:lnTo>
                  <a:pt x="18780" y="62007"/>
                </a:lnTo>
                <a:lnTo>
                  <a:pt x="25128" y="30646"/>
                </a:lnTo>
                <a:lnTo>
                  <a:pt x="29463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1">
            <a:extLst>
              <a:ext uri="{FF2B5EF4-FFF2-40B4-BE49-F238E27FC236}">
                <a16:creationId xmlns:a16="http://schemas.microsoft.com/office/drawing/2014/main" id="{099E9552-1A54-9A84-9392-F53D3A46D742}"/>
              </a:ext>
            </a:extLst>
          </p:cNvPr>
          <p:cNvSpPr/>
          <p:nvPr/>
        </p:nvSpPr>
        <p:spPr>
          <a:xfrm>
            <a:off x="7390747" y="1452570"/>
            <a:ext cx="78105" cy="115570"/>
          </a:xfrm>
          <a:custGeom>
            <a:avLst/>
            <a:gdLst/>
            <a:ahLst/>
            <a:cxnLst/>
            <a:rect l="l" t="t" r="r" b="b"/>
            <a:pathLst>
              <a:path w="78104" h="115569">
                <a:moveTo>
                  <a:pt x="47498" y="0"/>
                </a:moveTo>
                <a:lnTo>
                  <a:pt x="56665" y="24028"/>
                </a:lnTo>
                <a:lnTo>
                  <a:pt x="64738" y="49260"/>
                </a:lnTo>
                <a:lnTo>
                  <a:pt x="71715" y="75705"/>
                </a:lnTo>
                <a:lnTo>
                  <a:pt x="77596" y="103377"/>
                </a:lnTo>
                <a:lnTo>
                  <a:pt x="28701" y="115188"/>
                </a:lnTo>
                <a:lnTo>
                  <a:pt x="24038" y="90922"/>
                </a:lnTo>
                <a:lnTo>
                  <a:pt x="17684" y="65357"/>
                </a:lnTo>
                <a:lnTo>
                  <a:pt x="9663" y="38482"/>
                </a:lnTo>
                <a:lnTo>
                  <a:pt x="0" y="10287"/>
                </a:lnTo>
                <a:lnTo>
                  <a:pt x="47498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2">
            <a:extLst>
              <a:ext uri="{FF2B5EF4-FFF2-40B4-BE49-F238E27FC236}">
                <a16:creationId xmlns:a16="http://schemas.microsoft.com/office/drawing/2014/main" id="{50BA6CE6-2943-09B7-B45C-A3EBB7B57538}"/>
              </a:ext>
            </a:extLst>
          </p:cNvPr>
          <p:cNvSpPr/>
          <p:nvPr/>
        </p:nvSpPr>
        <p:spPr>
          <a:xfrm>
            <a:off x="5497939" y="1403167"/>
            <a:ext cx="218185" cy="20586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">
            <a:extLst>
              <a:ext uri="{FF2B5EF4-FFF2-40B4-BE49-F238E27FC236}">
                <a16:creationId xmlns:a16="http://schemas.microsoft.com/office/drawing/2014/main" id="{4B03A960-C73B-8F6A-387A-B8F118533C2A}"/>
              </a:ext>
            </a:extLst>
          </p:cNvPr>
          <p:cNvSpPr/>
          <p:nvPr/>
        </p:nvSpPr>
        <p:spPr>
          <a:xfrm>
            <a:off x="5931643" y="1384753"/>
            <a:ext cx="177927" cy="20205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">
            <a:extLst>
              <a:ext uri="{FF2B5EF4-FFF2-40B4-BE49-F238E27FC236}">
                <a16:creationId xmlns:a16="http://schemas.microsoft.com/office/drawing/2014/main" id="{28B6F267-C5F3-F8A0-BD90-175107D620F7}"/>
              </a:ext>
            </a:extLst>
          </p:cNvPr>
          <p:cNvSpPr/>
          <p:nvPr/>
        </p:nvSpPr>
        <p:spPr>
          <a:xfrm>
            <a:off x="6225014" y="1384753"/>
            <a:ext cx="170561" cy="20548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5">
            <a:extLst>
              <a:ext uri="{FF2B5EF4-FFF2-40B4-BE49-F238E27FC236}">
                <a16:creationId xmlns:a16="http://schemas.microsoft.com/office/drawing/2014/main" id="{7CB71A4C-B284-83FE-7260-D0C302D0B22D}"/>
              </a:ext>
            </a:extLst>
          </p:cNvPr>
          <p:cNvSpPr/>
          <p:nvPr/>
        </p:nvSpPr>
        <p:spPr>
          <a:xfrm>
            <a:off x="6478505" y="1368116"/>
            <a:ext cx="596265" cy="232410"/>
          </a:xfrm>
          <a:custGeom>
            <a:avLst/>
            <a:gdLst/>
            <a:ahLst/>
            <a:cxnLst/>
            <a:rect l="l" t="t" r="r" b="b"/>
            <a:pathLst>
              <a:path w="596264" h="232409">
                <a:moveTo>
                  <a:pt x="264922" y="0"/>
                </a:moveTo>
                <a:lnTo>
                  <a:pt x="327152" y="0"/>
                </a:lnTo>
                <a:lnTo>
                  <a:pt x="327152" y="27432"/>
                </a:lnTo>
                <a:lnTo>
                  <a:pt x="596011" y="27432"/>
                </a:lnTo>
                <a:lnTo>
                  <a:pt x="596011" y="81025"/>
                </a:lnTo>
                <a:lnTo>
                  <a:pt x="327152" y="81025"/>
                </a:lnTo>
                <a:lnTo>
                  <a:pt x="327152" y="232029"/>
                </a:lnTo>
                <a:lnTo>
                  <a:pt x="264922" y="232029"/>
                </a:lnTo>
                <a:lnTo>
                  <a:pt x="264922" y="81025"/>
                </a:lnTo>
                <a:lnTo>
                  <a:pt x="0" y="81025"/>
                </a:lnTo>
                <a:lnTo>
                  <a:pt x="0" y="27432"/>
                </a:lnTo>
                <a:lnTo>
                  <a:pt x="264922" y="27432"/>
                </a:lnTo>
                <a:lnTo>
                  <a:pt x="264922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6">
            <a:extLst>
              <a:ext uri="{FF2B5EF4-FFF2-40B4-BE49-F238E27FC236}">
                <a16:creationId xmlns:a16="http://schemas.microsoft.com/office/drawing/2014/main" id="{C810DE83-1E08-DC35-25D8-6E7BC335B71D}"/>
              </a:ext>
            </a:extLst>
          </p:cNvPr>
          <p:cNvSpPr/>
          <p:nvPr/>
        </p:nvSpPr>
        <p:spPr>
          <a:xfrm>
            <a:off x="7545052" y="1333317"/>
            <a:ext cx="133985" cy="169545"/>
          </a:xfrm>
          <a:custGeom>
            <a:avLst/>
            <a:gdLst/>
            <a:ahLst/>
            <a:cxnLst/>
            <a:rect l="l" t="t" r="r" b="b"/>
            <a:pathLst>
              <a:path w="133985" h="169544">
                <a:moveTo>
                  <a:pt x="0" y="0"/>
                </a:moveTo>
                <a:lnTo>
                  <a:pt x="0" y="169418"/>
                </a:lnTo>
                <a:lnTo>
                  <a:pt x="133603" y="169418"/>
                </a:lnTo>
                <a:lnTo>
                  <a:pt x="133603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7">
            <a:extLst>
              <a:ext uri="{FF2B5EF4-FFF2-40B4-BE49-F238E27FC236}">
                <a16:creationId xmlns:a16="http://schemas.microsoft.com/office/drawing/2014/main" id="{D08CDDC8-C243-D4CC-A75B-575A8892972D}"/>
              </a:ext>
            </a:extLst>
          </p:cNvPr>
          <p:cNvSpPr/>
          <p:nvPr/>
        </p:nvSpPr>
        <p:spPr>
          <a:xfrm>
            <a:off x="5386179" y="1320237"/>
            <a:ext cx="227965" cy="30480"/>
          </a:xfrm>
          <a:custGeom>
            <a:avLst/>
            <a:gdLst/>
            <a:ahLst/>
            <a:cxnLst/>
            <a:rect l="l" t="t" r="r" b="b"/>
            <a:pathLst>
              <a:path w="227964" h="30479">
                <a:moveTo>
                  <a:pt x="0" y="0"/>
                </a:moveTo>
                <a:lnTo>
                  <a:pt x="0" y="30099"/>
                </a:lnTo>
                <a:lnTo>
                  <a:pt x="227710" y="30099"/>
                </a:lnTo>
                <a:lnTo>
                  <a:pt x="227710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8">
            <a:extLst>
              <a:ext uri="{FF2B5EF4-FFF2-40B4-BE49-F238E27FC236}">
                <a16:creationId xmlns:a16="http://schemas.microsoft.com/office/drawing/2014/main" id="{BB511EF1-1DBC-52C8-7DF6-0EB81CBAFB83}"/>
              </a:ext>
            </a:extLst>
          </p:cNvPr>
          <p:cNvSpPr/>
          <p:nvPr/>
        </p:nvSpPr>
        <p:spPr>
          <a:xfrm>
            <a:off x="5261338" y="1270071"/>
            <a:ext cx="412115" cy="328930"/>
          </a:xfrm>
          <a:custGeom>
            <a:avLst/>
            <a:gdLst/>
            <a:ahLst/>
            <a:cxnLst/>
            <a:rect l="l" t="t" r="r" b="b"/>
            <a:pathLst>
              <a:path w="412114" h="328930">
                <a:moveTo>
                  <a:pt x="65277" y="0"/>
                </a:moveTo>
                <a:lnTo>
                  <a:pt x="412114" y="0"/>
                </a:lnTo>
                <a:lnTo>
                  <a:pt x="412114" y="128904"/>
                </a:lnTo>
                <a:lnTo>
                  <a:pt x="226313" y="128904"/>
                </a:lnTo>
                <a:lnTo>
                  <a:pt x="217334" y="140692"/>
                </a:lnTo>
                <a:lnTo>
                  <a:pt x="204866" y="154717"/>
                </a:lnTo>
                <a:lnTo>
                  <a:pt x="188898" y="170981"/>
                </a:lnTo>
                <a:lnTo>
                  <a:pt x="169418" y="189484"/>
                </a:lnTo>
                <a:lnTo>
                  <a:pt x="169418" y="257175"/>
                </a:lnTo>
                <a:lnTo>
                  <a:pt x="190918" y="250316"/>
                </a:lnTo>
                <a:lnTo>
                  <a:pt x="212931" y="242887"/>
                </a:lnTo>
                <a:lnTo>
                  <a:pt x="235444" y="234886"/>
                </a:lnTo>
                <a:lnTo>
                  <a:pt x="258444" y="226313"/>
                </a:lnTo>
                <a:lnTo>
                  <a:pt x="266192" y="280542"/>
                </a:lnTo>
                <a:lnTo>
                  <a:pt x="222589" y="297471"/>
                </a:lnTo>
                <a:lnTo>
                  <a:pt x="183213" y="311102"/>
                </a:lnTo>
                <a:lnTo>
                  <a:pt x="148052" y="321423"/>
                </a:lnTo>
                <a:lnTo>
                  <a:pt x="117093" y="328422"/>
                </a:lnTo>
                <a:lnTo>
                  <a:pt x="100075" y="281939"/>
                </a:lnTo>
                <a:lnTo>
                  <a:pt x="105816" y="277106"/>
                </a:lnTo>
                <a:lnTo>
                  <a:pt x="109902" y="271367"/>
                </a:lnTo>
                <a:lnTo>
                  <a:pt x="112345" y="264723"/>
                </a:lnTo>
                <a:lnTo>
                  <a:pt x="113156" y="257175"/>
                </a:lnTo>
                <a:lnTo>
                  <a:pt x="113156" y="231393"/>
                </a:lnTo>
                <a:lnTo>
                  <a:pt x="95892" y="241776"/>
                </a:lnTo>
                <a:lnTo>
                  <a:pt x="76295" y="252539"/>
                </a:lnTo>
                <a:lnTo>
                  <a:pt x="54363" y="263683"/>
                </a:lnTo>
                <a:lnTo>
                  <a:pt x="30099" y="275209"/>
                </a:lnTo>
                <a:lnTo>
                  <a:pt x="0" y="223012"/>
                </a:lnTo>
                <a:lnTo>
                  <a:pt x="40981" y="205271"/>
                </a:lnTo>
                <a:lnTo>
                  <a:pt x="79914" y="183673"/>
                </a:lnTo>
                <a:lnTo>
                  <a:pt x="116800" y="158218"/>
                </a:lnTo>
                <a:lnTo>
                  <a:pt x="151637" y="128904"/>
                </a:lnTo>
                <a:lnTo>
                  <a:pt x="65277" y="128904"/>
                </a:lnTo>
                <a:lnTo>
                  <a:pt x="65277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9">
            <a:extLst>
              <a:ext uri="{FF2B5EF4-FFF2-40B4-BE49-F238E27FC236}">
                <a16:creationId xmlns:a16="http://schemas.microsoft.com/office/drawing/2014/main" id="{2491E8BC-B1E7-5381-5ED3-88C67B517521}"/>
              </a:ext>
            </a:extLst>
          </p:cNvPr>
          <p:cNvSpPr/>
          <p:nvPr/>
        </p:nvSpPr>
        <p:spPr>
          <a:xfrm>
            <a:off x="6611093" y="1267405"/>
            <a:ext cx="164465" cy="36195"/>
          </a:xfrm>
          <a:custGeom>
            <a:avLst/>
            <a:gdLst/>
            <a:ahLst/>
            <a:cxnLst/>
            <a:rect l="l" t="t" r="r" b="b"/>
            <a:pathLst>
              <a:path w="164464" h="36195">
                <a:moveTo>
                  <a:pt x="0" y="0"/>
                </a:moveTo>
                <a:lnTo>
                  <a:pt x="0" y="35814"/>
                </a:lnTo>
                <a:lnTo>
                  <a:pt x="164465" y="35814"/>
                </a:lnTo>
                <a:lnTo>
                  <a:pt x="164465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BD83C435-1D20-EEF1-EE43-95D1BE4E6C15}"/>
              </a:ext>
            </a:extLst>
          </p:cNvPr>
          <p:cNvSpPr/>
          <p:nvPr/>
        </p:nvSpPr>
        <p:spPr>
          <a:xfrm>
            <a:off x="5304517" y="1188664"/>
            <a:ext cx="398780" cy="50165"/>
          </a:xfrm>
          <a:custGeom>
            <a:avLst/>
            <a:gdLst/>
            <a:ahLst/>
            <a:cxnLst/>
            <a:rect l="l" t="t" r="r" b="b"/>
            <a:pathLst>
              <a:path w="398779" h="50165">
                <a:moveTo>
                  <a:pt x="0" y="0"/>
                </a:moveTo>
                <a:lnTo>
                  <a:pt x="398398" y="0"/>
                </a:lnTo>
                <a:lnTo>
                  <a:pt x="398398" y="49911"/>
                </a:lnTo>
                <a:lnTo>
                  <a:pt x="0" y="4991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21">
            <a:extLst>
              <a:ext uri="{FF2B5EF4-FFF2-40B4-BE49-F238E27FC236}">
                <a16:creationId xmlns:a16="http://schemas.microsoft.com/office/drawing/2014/main" id="{969855FD-8557-1F43-6A91-91C3DF968B3D}"/>
              </a:ext>
            </a:extLst>
          </p:cNvPr>
          <p:cNvSpPr/>
          <p:nvPr/>
        </p:nvSpPr>
        <p:spPr>
          <a:xfrm>
            <a:off x="6611093" y="1185998"/>
            <a:ext cx="164465" cy="34925"/>
          </a:xfrm>
          <a:custGeom>
            <a:avLst/>
            <a:gdLst/>
            <a:ahLst/>
            <a:cxnLst/>
            <a:rect l="l" t="t" r="r" b="b"/>
            <a:pathLst>
              <a:path w="164464" h="34925">
                <a:moveTo>
                  <a:pt x="0" y="0"/>
                </a:moveTo>
                <a:lnTo>
                  <a:pt x="0" y="34798"/>
                </a:lnTo>
                <a:lnTo>
                  <a:pt x="164465" y="34798"/>
                </a:lnTo>
                <a:lnTo>
                  <a:pt x="164465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22">
            <a:extLst>
              <a:ext uri="{FF2B5EF4-FFF2-40B4-BE49-F238E27FC236}">
                <a16:creationId xmlns:a16="http://schemas.microsoft.com/office/drawing/2014/main" id="{FA6410DE-B790-0F4D-B12E-5CF0161E3825}"/>
              </a:ext>
            </a:extLst>
          </p:cNvPr>
          <p:cNvSpPr/>
          <p:nvPr/>
        </p:nvSpPr>
        <p:spPr>
          <a:xfrm>
            <a:off x="6611093" y="1105606"/>
            <a:ext cx="164465" cy="34925"/>
          </a:xfrm>
          <a:custGeom>
            <a:avLst/>
            <a:gdLst/>
            <a:ahLst/>
            <a:cxnLst/>
            <a:rect l="l" t="t" r="r" b="b"/>
            <a:pathLst>
              <a:path w="164464" h="34925">
                <a:moveTo>
                  <a:pt x="0" y="0"/>
                </a:moveTo>
                <a:lnTo>
                  <a:pt x="0" y="34797"/>
                </a:lnTo>
                <a:lnTo>
                  <a:pt x="164465" y="34797"/>
                </a:lnTo>
                <a:lnTo>
                  <a:pt x="164465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23">
            <a:extLst>
              <a:ext uri="{FF2B5EF4-FFF2-40B4-BE49-F238E27FC236}">
                <a16:creationId xmlns:a16="http://schemas.microsoft.com/office/drawing/2014/main" id="{2EA8BF4B-A8EF-A246-F1E5-B5EAB89994E8}"/>
              </a:ext>
            </a:extLst>
          </p:cNvPr>
          <p:cNvSpPr/>
          <p:nvPr/>
        </p:nvSpPr>
        <p:spPr>
          <a:xfrm>
            <a:off x="7348836" y="1080842"/>
            <a:ext cx="46355" cy="108585"/>
          </a:xfrm>
          <a:custGeom>
            <a:avLst/>
            <a:gdLst/>
            <a:ahLst/>
            <a:cxnLst/>
            <a:rect l="l" t="t" r="r" b="b"/>
            <a:pathLst>
              <a:path w="46354" h="108584">
                <a:moveTo>
                  <a:pt x="18034" y="0"/>
                </a:moveTo>
                <a:lnTo>
                  <a:pt x="46227" y="8382"/>
                </a:lnTo>
                <a:lnTo>
                  <a:pt x="42870" y="34984"/>
                </a:lnTo>
                <a:lnTo>
                  <a:pt x="38512" y="60515"/>
                </a:lnTo>
                <a:lnTo>
                  <a:pt x="33154" y="84998"/>
                </a:lnTo>
                <a:lnTo>
                  <a:pt x="26797" y="108458"/>
                </a:lnTo>
                <a:lnTo>
                  <a:pt x="0" y="99441"/>
                </a:lnTo>
                <a:lnTo>
                  <a:pt x="5764" y="77009"/>
                </a:lnTo>
                <a:lnTo>
                  <a:pt x="10683" y="52959"/>
                </a:lnTo>
                <a:lnTo>
                  <a:pt x="14769" y="27289"/>
                </a:lnTo>
                <a:lnTo>
                  <a:pt x="18034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24">
            <a:extLst>
              <a:ext uri="{FF2B5EF4-FFF2-40B4-BE49-F238E27FC236}">
                <a16:creationId xmlns:a16="http://schemas.microsoft.com/office/drawing/2014/main" id="{22624006-C925-9CC2-8461-DCBC3668007F}"/>
              </a:ext>
            </a:extLst>
          </p:cNvPr>
          <p:cNvSpPr/>
          <p:nvPr/>
        </p:nvSpPr>
        <p:spPr>
          <a:xfrm>
            <a:off x="7233647" y="1080842"/>
            <a:ext cx="40005" cy="107950"/>
          </a:xfrm>
          <a:custGeom>
            <a:avLst/>
            <a:gdLst/>
            <a:ahLst/>
            <a:cxnLst/>
            <a:rect l="l" t="t" r="r" b="b"/>
            <a:pathLst>
              <a:path w="40004" h="107950">
                <a:moveTo>
                  <a:pt x="26797" y="0"/>
                </a:moveTo>
                <a:lnTo>
                  <a:pt x="31109" y="23195"/>
                </a:lnTo>
                <a:lnTo>
                  <a:pt x="34718" y="47259"/>
                </a:lnTo>
                <a:lnTo>
                  <a:pt x="37637" y="72205"/>
                </a:lnTo>
                <a:lnTo>
                  <a:pt x="39877" y="98044"/>
                </a:lnTo>
                <a:lnTo>
                  <a:pt x="12318" y="107823"/>
                </a:lnTo>
                <a:lnTo>
                  <a:pt x="10322" y="82196"/>
                </a:lnTo>
                <a:lnTo>
                  <a:pt x="7588" y="57308"/>
                </a:lnTo>
                <a:lnTo>
                  <a:pt x="4139" y="33135"/>
                </a:lnTo>
                <a:lnTo>
                  <a:pt x="0" y="9652"/>
                </a:lnTo>
                <a:lnTo>
                  <a:pt x="26797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25">
            <a:extLst>
              <a:ext uri="{FF2B5EF4-FFF2-40B4-BE49-F238E27FC236}">
                <a16:creationId xmlns:a16="http://schemas.microsoft.com/office/drawing/2014/main" id="{A28DF20B-1306-0971-7F30-757FBDBB9B0B}"/>
              </a:ext>
            </a:extLst>
          </p:cNvPr>
          <p:cNvSpPr/>
          <p:nvPr/>
        </p:nvSpPr>
        <p:spPr>
          <a:xfrm>
            <a:off x="6047848" y="1076142"/>
            <a:ext cx="234950" cy="103505"/>
          </a:xfrm>
          <a:custGeom>
            <a:avLst/>
            <a:gdLst/>
            <a:ahLst/>
            <a:cxnLst/>
            <a:rect l="l" t="t" r="r" b="b"/>
            <a:pathLst>
              <a:path w="234950" h="103504">
                <a:moveTo>
                  <a:pt x="0" y="0"/>
                </a:moveTo>
                <a:lnTo>
                  <a:pt x="0" y="103505"/>
                </a:lnTo>
                <a:lnTo>
                  <a:pt x="234823" y="103505"/>
                </a:lnTo>
                <a:lnTo>
                  <a:pt x="234823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26">
            <a:extLst>
              <a:ext uri="{FF2B5EF4-FFF2-40B4-BE49-F238E27FC236}">
                <a16:creationId xmlns:a16="http://schemas.microsoft.com/office/drawing/2014/main" id="{C3530E5C-6915-2A91-3D48-0C92CD0D7D4F}"/>
              </a:ext>
            </a:extLst>
          </p:cNvPr>
          <p:cNvSpPr/>
          <p:nvPr/>
        </p:nvSpPr>
        <p:spPr>
          <a:xfrm>
            <a:off x="7341471" y="1063696"/>
            <a:ext cx="61594" cy="140335"/>
          </a:xfrm>
          <a:custGeom>
            <a:avLst/>
            <a:gdLst/>
            <a:ahLst/>
            <a:cxnLst/>
            <a:rect l="l" t="t" r="r" b="b"/>
            <a:pathLst>
              <a:path w="61595" h="140334">
                <a:moveTo>
                  <a:pt x="0" y="0"/>
                </a:moveTo>
                <a:lnTo>
                  <a:pt x="0" y="140080"/>
                </a:lnTo>
                <a:lnTo>
                  <a:pt x="61594" y="140080"/>
                </a:lnTo>
                <a:lnTo>
                  <a:pt x="61594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27">
            <a:extLst>
              <a:ext uri="{FF2B5EF4-FFF2-40B4-BE49-F238E27FC236}">
                <a16:creationId xmlns:a16="http://schemas.microsoft.com/office/drawing/2014/main" id="{771961D5-B85A-D599-B628-0202CB3D0A65}"/>
              </a:ext>
            </a:extLst>
          </p:cNvPr>
          <p:cNvSpPr/>
          <p:nvPr/>
        </p:nvSpPr>
        <p:spPr>
          <a:xfrm>
            <a:off x="7224249" y="1063696"/>
            <a:ext cx="63500" cy="140335"/>
          </a:xfrm>
          <a:custGeom>
            <a:avLst/>
            <a:gdLst/>
            <a:ahLst/>
            <a:cxnLst/>
            <a:rect l="l" t="t" r="r" b="b"/>
            <a:pathLst>
              <a:path w="63500" h="140334">
                <a:moveTo>
                  <a:pt x="0" y="0"/>
                </a:moveTo>
                <a:lnTo>
                  <a:pt x="0" y="140080"/>
                </a:lnTo>
                <a:lnTo>
                  <a:pt x="62991" y="140080"/>
                </a:lnTo>
                <a:lnTo>
                  <a:pt x="62991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28">
            <a:extLst>
              <a:ext uri="{FF2B5EF4-FFF2-40B4-BE49-F238E27FC236}">
                <a16:creationId xmlns:a16="http://schemas.microsoft.com/office/drawing/2014/main" id="{D1D31E3D-2F99-22A0-5906-A6D154154C82}"/>
              </a:ext>
            </a:extLst>
          </p:cNvPr>
          <p:cNvSpPr/>
          <p:nvPr/>
        </p:nvSpPr>
        <p:spPr>
          <a:xfrm>
            <a:off x="5581123" y="1061030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0"/>
                </a:moveTo>
                <a:lnTo>
                  <a:pt x="0" y="47879"/>
                </a:lnTo>
                <a:lnTo>
                  <a:pt x="45212" y="47879"/>
                </a:lnTo>
                <a:lnTo>
                  <a:pt x="4521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29">
            <a:extLst>
              <a:ext uri="{FF2B5EF4-FFF2-40B4-BE49-F238E27FC236}">
                <a16:creationId xmlns:a16="http://schemas.microsoft.com/office/drawing/2014/main" id="{26B9B05F-9C57-2D0E-A205-E19FF0928368}"/>
              </a:ext>
            </a:extLst>
          </p:cNvPr>
          <p:cNvSpPr/>
          <p:nvPr/>
        </p:nvSpPr>
        <p:spPr>
          <a:xfrm>
            <a:off x="5478635" y="1061030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89" h="48259">
                <a:moveTo>
                  <a:pt x="0" y="0"/>
                </a:moveTo>
                <a:lnTo>
                  <a:pt x="0" y="47879"/>
                </a:lnTo>
                <a:lnTo>
                  <a:pt x="46862" y="47879"/>
                </a:lnTo>
                <a:lnTo>
                  <a:pt x="4686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30">
            <a:extLst>
              <a:ext uri="{FF2B5EF4-FFF2-40B4-BE49-F238E27FC236}">
                <a16:creationId xmlns:a16="http://schemas.microsoft.com/office/drawing/2014/main" id="{35585EAD-911C-AAEC-9DBE-A64733595ADC}"/>
              </a:ext>
            </a:extLst>
          </p:cNvPr>
          <p:cNvSpPr/>
          <p:nvPr/>
        </p:nvSpPr>
        <p:spPr>
          <a:xfrm>
            <a:off x="5378432" y="1061030"/>
            <a:ext cx="45720" cy="48260"/>
          </a:xfrm>
          <a:custGeom>
            <a:avLst/>
            <a:gdLst/>
            <a:ahLst/>
            <a:cxnLst/>
            <a:rect l="l" t="t" r="r" b="b"/>
            <a:pathLst>
              <a:path w="45719" h="48259">
                <a:moveTo>
                  <a:pt x="0" y="0"/>
                </a:moveTo>
                <a:lnTo>
                  <a:pt x="0" y="47879"/>
                </a:lnTo>
                <a:lnTo>
                  <a:pt x="45593" y="47879"/>
                </a:lnTo>
                <a:lnTo>
                  <a:pt x="45593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31">
            <a:extLst>
              <a:ext uri="{FF2B5EF4-FFF2-40B4-BE49-F238E27FC236}">
                <a16:creationId xmlns:a16="http://schemas.microsoft.com/office/drawing/2014/main" id="{618B8584-99DE-E726-0211-27555A129A93}"/>
              </a:ext>
            </a:extLst>
          </p:cNvPr>
          <p:cNvSpPr/>
          <p:nvPr/>
        </p:nvSpPr>
        <p:spPr>
          <a:xfrm>
            <a:off x="5100174" y="1030931"/>
            <a:ext cx="203835" cy="505459"/>
          </a:xfrm>
          <a:custGeom>
            <a:avLst/>
            <a:gdLst/>
            <a:ahLst/>
            <a:cxnLst/>
            <a:rect l="l" t="t" r="r" b="b"/>
            <a:pathLst>
              <a:path w="203835" h="505459">
                <a:moveTo>
                  <a:pt x="6095" y="0"/>
                </a:moveTo>
                <a:lnTo>
                  <a:pt x="194944" y="0"/>
                </a:lnTo>
                <a:lnTo>
                  <a:pt x="194944" y="56260"/>
                </a:lnTo>
                <a:lnTo>
                  <a:pt x="132333" y="56260"/>
                </a:lnTo>
                <a:lnTo>
                  <a:pt x="132333" y="188467"/>
                </a:lnTo>
                <a:lnTo>
                  <a:pt x="187960" y="188467"/>
                </a:lnTo>
                <a:lnTo>
                  <a:pt x="187960" y="246125"/>
                </a:lnTo>
                <a:lnTo>
                  <a:pt x="132333" y="246125"/>
                </a:lnTo>
                <a:lnTo>
                  <a:pt x="132333" y="377063"/>
                </a:lnTo>
                <a:lnTo>
                  <a:pt x="147119" y="367708"/>
                </a:lnTo>
                <a:lnTo>
                  <a:pt x="162702" y="357377"/>
                </a:lnTo>
                <a:lnTo>
                  <a:pt x="179071" y="346094"/>
                </a:lnTo>
                <a:lnTo>
                  <a:pt x="196214" y="333882"/>
                </a:lnTo>
                <a:lnTo>
                  <a:pt x="203581" y="396875"/>
                </a:lnTo>
                <a:lnTo>
                  <a:pt x="162601" y="423947"/>
                </a:lnTo>
                <a:lnTo>
                  <a:pt x="117967" y="451056"/>
                </a:lnTo>
                <a:lnTo>
                  <a:pt x="69689" y="478188"/>
                </a:lnTo>
                <a:lnTo>
                  <a:pt x="17780" y="505332"/>
                </a:lnTo>
                <a:lnTo>
                  <a:pt x="0" y="450341"/>
                </a:lnTo>
                <a:lnTo>
                  <a:pt x="16430" y="442172"/>
                </a:lnTo>
                <a:lnTo>
                  <a:pt x="34480" y="432704"/>
                </a:lnTo>
                <a:lnTo>
                  <a:pt x="54149" y="421927"/>
                </a:lnTo>
                <a:lnTo>
                  <a:pt x="75437" y="409828"/>
                </a:lnTo>
                <a:lnTo>
                  <a:pt x="75437" y="246125"/>
                </a:lnTo>
                <a:lnTo>
                  <a:pt x="17144" y="246125"/>
                </a:lnTo>
                <a:lnTo>
                  <a:pt x="17144" y="188467"/>
                </a:lnTo>
                <a:lnTo>
                  <a:pt x="75437" y="188467"/>
                </a:lnTo>
                <a:lnTo>
                  <a:pt x="75437" y="56260"/>
                </a:lnTo>
                <a:lnTo>
                  <a:pt x="6095" y="56260"/>
                </a:lnTo>
                <a:lnTo>
                  <a:pt x="6095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32">
            <a:extLst>
              <a:ext uri="{FF2B5EF4-FFF2-40B4-BE49-F238E27FC236}">
                <a16:creationId xmlns:a16="http://schemas.microsoft.com/office/drawing/2014/main" id="{31D6B572-09E0-96E0-B9AC-8F72BCE69D26}"/>
              </a:ext>
            </a:extLst>
          </p:cNvPr>
          <p:cNvSpPr/>
          <p:nvPr/>
        </p:nvSpPr>
        <p:spPr>
          <a:xfrm>
            <a:off x="5947772" y="1017850"/>
            <a:ext cx="436880" cy="580390"/>
          </a:xfrm>
          <a:custGeom>
            <a:avLst/>
            <a:gdLst/>
            <a:ahLst/>
            <a:cxnLst/>
            <a:rect l="l" t="t" r="r" b="b"/>
            <a:pathLst>
              <a:path w="436879" h="580390">
                <a:moveTo>
                  <a:pt x="37211" y="0"/>
                </a:moveTo>
                <a:lnTo>
                  <a:pt x="397128" y="0"/>
                </a:lnTo>
                <a:lnTo>
                  <a:pt x="397128" y="220725"/>
                </a:lnTo>
                <a:lnTo>
                  <a:pt x="249809" y="220725"/>
                </a:lnTo>
                <a:lnTo>
                  <a:pt x="249809" y="285369"/>
                </a:lnTo>
                <a:lnTo>
                  <a:pt x="436372" y="285369"/>
                </a:lnTo>
                <a:lnTo>
                  <a:pt x="436372" y="344297"/>
                </a:lnTo>
                <a:lnTo>
                  <a:pt x="249809" y="344297"/>
                </a:lnTo>
                <a:lnTo>
                  <a:pt x="249809" y="580009"/>
                </a:lnTo>
                <a:lnTo>
                  <a:pt x="187832" y="580009"/>
                </a:lnTo>
                <a:lnTo>
                  <a:pt x="187832" y="344297"/>
                </a:lnTo>
                <a:lnTo>
                  <a:pt x="0" y="344297"/>
                </a:lnTo>
                <a:lnTo>
                  <a:pt x="0" y="285369"/>
                </a:lnTo>
                <a:lnTo>
                  <a:pt x="187832" y="285369"/>
                </a:lnTo>
                <a:lnTo>
                  <a:pt x="187832" y="220725"/>
                </a:lnTo>
                <a:lnTo>
                  <a:pt x="37211" y="220725"/>
                </a:lnTo>
                <a:lnTo>
                  <a:pt x="37211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33">
            <a:extLst>
              <a:ext uri="{FF2B5EF4-FFF2-40B4-BE49-F238E27FC236}">
                <a16:creationId xmlns:a16="http://schemas.microsoft.com/office/drawing/2014/main" id="{C6BAA479-E293-BF1C-7D3D-0AF15C66012C}"/>
              </a:ext>
            </a:extLst>
          </p:cNvPr>
          <p:cNvSpPr/>
          <p:nvPr/>
        </p:nvSpPr>
        <p:spPr>
          <a:xfrm>
            <a:off x="7161639" y="1012896"/>
            <a:ext cx="300990" cy="427355"/>
          </a:xfrm>
          <a:custGeom>
            <a:avLst/>
            <a:gdLst/>
            <a:ahLst/>
            <a:cxnLst/>
            <a:rect l="l" t="t" r="r" b="b"/>
            <a:pathLst>
              <a:path w="300989" h="427355">
                <a:moveTo>
                  <a:pt x="17018" y="0"/>
                </a:moveTo>
                <a:lnTo>
                  <a:pt x="286003" y="0"/>
                </a:lnTo>
                <a:lnTo>
                  <a:pt x="286003" y="239394"/>
                </a:lnTo>
                <a:lnTo>
                  <a:pt x="179832" y="239394"/>
                </a:lnTo>
                <a:lnTo>
                  <a:pt x="179832" y="277875"/>
                </a:lnTo>
                <a:lnTo>
                  <a:pt x="286638" y="277875"/>
                </a:lnTo>
                <a:lnTo>
                  <a:pt x="286638" y="330073"/>
                </a:lnTo>
                <a:lnTo>
                  <a:pt x="179832" y="330073"/>
                </a:lnTo>
                <a:lnTo>
                  <a:pt x="179832" y="374014"/>
                </a:lnTo>
                <a:lnTo>
                  <a:pt x="300989" y="374014"/>
                </a:lnTo>
                <a:lnTo>
                  <a:pt x="300989" y="427227"/>
                </a:lnTo>
                <a:lnTo>
                  <a:pt x="0" y="427227"/>
                </a:lnTo>
                <a:lnTo>
                  <a:pt x="0" y="374014"/>
                </a:lnTo>
                <a:lnTo>
                  <a:pt x="125602" y="374014"/>
                </a:lnTo>
                <a:lnTo>
                  <a:pt x="125602" y="330073"/>
                </a:lnTo>
                <a:lnTo>
                  <a:pt x="16383" y="330073"/>
                </a:lnTo>
                <a:lnTo>
                  <a:pt x="16383" y="277875"/>
                </a:lnTo>
                <a:lnTo>
                  <a:pt x="125602" y="277875"/>
                </a:lnTo>
                <a:lnTo>
                  <a:pt x="125602" y="239394"/>
                </a:lnTo>
                <a:lnTo>
                  <a:pt x="17018" y="239394"/>
                </a:lnTo>
                <a:lnTo>
                  <a:pt x="17018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34">
            <a:extLst>
              <a:ext uri="{FF2B5EF4-FFF2-40B4-BE49-F238E27FC236}">
                <a16:creationId xmlns:a16="http://schemas.microsoft.com/office/drawing/2014/main" id="{2E778876-C799-7412-4F75-CC837AF71E8C}"/>
              </a:ext>
            </a:extLst>
          </p:cNvPr>
          <p:cNvSpPr/>
          <p:nvPr/>
        </p:nvSpPr>
        <p:spPr>
          <a:xfrm>
            <a:off x="5320901" y="1010864"/>
            <a:ext cx="363855" cy="148590"/>
          </a:xfrm>
          <a:custGeom>
            <a:avLst/>
            <a:gdLst/>
            <a:ahLst/>
            <a:cxnLst/>
            <a:rect l="l" t="t" r="r" b="b"/>
            <a:pathLst>
              <a:path w="363854" h="148590">
                <a:moveTo>
                  <a:pt x="0" y="0"/>
                </a:moveTo>
                <a:lnTo>
                  <a:pt x="363600" y="0"/>
                </a:lnTo>
                <a:lnTo>
                  <a:pt x="363600" y="148336"/>
                </a:lnTo>
                <a:lnTo>
                  <a:pt x="0" y="14833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35">
            <a:extLst>
              <a:ext uri="{FF2B5EF4-FFF2-40B4-BE49-F238E27FC236}">
                <a16:creationId xmlns:a16="http://schemas.microsoft.com/office/drawing/2014/main" id="{1633EAF3-BB1A-F217-D83A-FE21F9438F7C}"/>
              </a:ext>
            </a:extLst>
          </p:cNvPr>
          <p:cNvSpPr/>
          <p:nvPr/>
        </p:nvSpPr>
        <p:spPr>
          <a:xfrm>
            <a:off x="7486123" y="1000832"/>
            <a:ext cx="273685" cy="598805"/>
          </a:xfrm>
          <a:custGeom>
            <a:avLst/>
            <a:gdLst/>
            <a:ahLst/>
            <a:cxnLst/>
            <a:rect l="l" t="t" r="r" b="b"/>
            <a:pathLst>
              <a:path w="273685" h="598805">
                <a:moveTo>
                  <a:pt x="78739" y="0"/>
                </a:moveTo>
                <a:lnTo>
                  <a:pt x="138684" y="0"/>
                </a:lnTo>
                <a:lnTo>
                  <a:pt x="138684" y="102742"/>
                </a:lnTo>
                <a:lnTo>
                  <a:pt x="273558" y="102742"/>
                </a:lnTo>
                <a:lnTo>
                  <a:pt x="273558" y="160400"/>
                </a:lnTo>
                <a:lnTo>
                  <a:pt x="138684" y="160400"/>
                </a:lnTo>
                <a:lnTo>
                  <a:pt x="138684" y="275589"/>
                </a:lnTo>
                <a:lnTo>
                  <a:pt x="252475" y="275589"/>
                </a:lnTo>
                <a:lnTo>
                  <a:pt x="252475" y="598424"/>
                </a:lnTo>
                <a:lnTo>
                  <a:pt x="192531" y="598424"/>
                </a:lnTo>
                <a:lnTo>
                  <a:pt x="192531" y="560196"/>
                </a:lnTo>
                <a:lnTo>
                  <a:pt x="58927" y="560196"/>
                </a:lnTo>
                <a:lnTo>
                  <a:pt x="58927" y="598424"/>
                </a:lnTo>
                <a:lnTo>
                  <a:pt x="0" y="598424"/>
                </a:lnTo>
                <a:lnTo>
                  <a:pt x="0" y="275589"/>
                </a:lnTo>
                <a:lnTo>
                  <a:pt x="78739" y="275589"/>
                </a:lnTo>
                <a:lnTo>
                  <a:pt x="78739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36">
            <a:extLst>
              <a:ext uri="{FF2B5EF4-FFF2-40B4-BE49-F238E27FC236}">
                <a16:creationId xmlns:a16="http://schemas.microsoft.com/office/drawing/2014/main" id="{BBFC3325-61EC-7471-BA61-CAEB5F2F8E12}"/>
              </a:ext>
            </a:extLst>
          </p:cNvPr>
          <p:cNvSpPr/>
          <p:nvPr/>
        </p:nvSpPr>
        <p:spPr>
          <a:xfrm>
            <a:off x="5778990" y="996387"/>
            <a:ext cx="180975" cy="601980"/>
          </a:xfrm>
          <a:custGeom>
            <a:avLst/>
            <a:gdLst/>
            <a:ahLst/>
            <a:cxnLst/>
            <a:rect l="l" t="t" r="r" b="b"/>
            <a:pathLst>
              <a:path w="180975" h="601980">
                <a:moveTo>
                  <a:pt x="122936" y="0"/>
                </a:moveTo>
                <a:lnTo>
                  <a:pt x="180467" y="13080"/>
                </a:lnTo>
                <a:lnTo>
                  <a:pt x="173414" y="34799"/>
                </a:lnTo>
                <a:lnTo>
                  <a:pt x="166338" y="55768"/>
                </a:lnTo>
                <a:lnTo>
                  <a:pt x="159214" y="75999"/>
                </a:lnTo>
                <a:lnTo>
                  <a:pt x="152019" y="95503"/>
                </a:lnTo>
                <a:lnTo>
                  <a:pt x="137922" y="130937"/>
                </a:lnTo>
                <a:lnTo>
                  <a:pt x="137922" y="601472"/>
                </a:lnTo>
                <a:lnTo>
                  <a:pt x="75692" y="601472"/>
                </a:lnTo>
                <a:lnTo>
                  <a:pt x="75692" y="255270"/>
                </a:lnTo>
                <a:lnTo>
                  <a:pt x="64879" y="271365"/>
                </a:lnTo>
                <a:lnTo>
                  <a:pt x="53959" y="286877"/>
                </a:lnTo>
                <a:lnTo>
                  <a:pt x="42920" y="301793"/>
                </a:lnTo>
                <a:lnTo>
                  <a:pt x="31750" y="316102"/>
                </a:lnTo>
                <a:lnTo>
                  <a:pt x="0" y="253237"/>
                </a:lnTo>
                <a:lnTo>
                  <a:pt x="25475" y="215200"/>
                </a:lnTo>
                <a:lnTo>
                  <a:pt x="48946" y="175504"/>
                </a:lnTo>
                <a:lnTo>
                  <a:pt x="70421" y="134143"/>
                </a:lnTo>
                <a:lnTo>
                  <a:pt x="89906" y="91110"/>
                </a:lnTo>
                <a:lnTo>
                  <a:pt x="107409" y="46398"/>
                </a:lnTo>
                <a:lnTo>
                  <a:pt x="122936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37">
            <a:extLst>
              <a:ext uri="{FF2B5EF4-FFF2-40B4-BE49-F238E27FC236}">
                <a16:creationId xmlns:a16="http://schemas.microsoft.com/office/drawing/2014/main" id="{1BCD5345-84B6-60B4-653F-F2B9F57E58F2}"/>
              </a:ext>
            </a:extLst>
          </p:cNvPr>
          <p:cNvSpPr/>
          <p:nvPr/>
        </p:nvSpPr>
        <p:spPr>
          <a:xfrm>
            <a:off x="6473807" y="991814"/>
            <a:ext cx="589915" cy="361950"/>
          </a:xfrm>
          <a:custGeom>
            <a:avLst/>
            <a:gdLst/>
            <a:ahLst/>
            <a:cxnLst/>
            <a:rect l="l" t="t" r="r" b="b"/>
            <a:pathLst>
              <a:path w="589914" h="361950">
                <a:moveTo>
                  <a:pt x="131571" y="0"/>
                </a:moveTo>
                <a:lnTo>
                  <a:pt x="187832" y="17652"/>
                </a:lnTo>
                <a:lnTo>
                  <a:pt x="181475" y="32317"/>
                </a:lnTo>
                <a:lnTo>
                  <a:pt x="175736" y="44862"/>
                </a:lnTo>
                <a:lnTo>
                  <a:pt x="170616" y="55264"/>
                </a:lnTo>
                <a:lnTo>
                  <a:pt x="166115" y="63500"/>
                </a:lnTo>
                <a:lnTo>
                  <a:pt x="304418" y="63500"/>
                </a:lnTo>
                <a:lnTo>
                  <a:pt x="299731" y="51496"/>
                </a:lnTo>
                <a:lnTo>
                  <a:pt x="294639" y="39862"/>
                </a:lnTo>
                <a:lnTo>
                  <a:pt x="289167" y="28584"/>
                </a:lnTo>
                <a:lnTo>
                  <a:pt x="283336" y="17652"/>
                </a:lnTo>
                <a:lnTo>
                  <a:pt x="342900" y="3937"/>
                </a:lnTo>
                <a:lnTo>
                  <a:pt x="351664" y="20226"/>
                </a:lnTo>
                <a:lnTo>
                  <a:pt x="359489" y="35575"/>
                </a:lnTo>
                <a:lnTo>
                  <a:pt x="366385" y="49996"/>
                </a:lnTo>
                <a:lnTo>
                  <a:pt x="372363" y="63500"/>
                </a:lnTo>
                <a:lnTo>
                  <a:pt x="574675" y="63500"/>
                </a:lnTo>
                <a:lnTo>
                  <a:pt x="574675" y="113792"/>
                </a:lnTo>
                <a:lnTo>
                  <a:pt x="362965" y="113792"/>
                </a:lnTo>
                <a:lnTo>
                  <a:pt x="362965" y="148589"/>
                </a:lnTo>
                <a:lnTo>
                  <a:pt x="556259" y="148589"/>
                </a:lnTo>
                <a:lnTo>
                  <a:pt x="556259" y="194183"/>
                </a:lnTo>
                <a:lnTo>
                  <a:pt x="362965" y="194183"/>
                </a:lnTo>
                <a:lnTo>
                  <a:pt x="362965" y="228981"/>
                </a:lnTo>
                <a:lnTo>
                  <a:pt x="556894" y="228981"/>
                </a:lnTo>
                <a:lnTo>
                  <a:pt x="556894" y="275589"/>
                </a:lnTo>
                <a:lnTo>
                  <a:pt x="362965" y="275589"/>
                </a:lnTo>
                <a:lnTo>
                  <a:pt x="362965" y="311404"/>
                </a:lnTo>
                <a:lnTo>
                  <a:pt x="589660" y="311404"/>
                </a:lnTo>
                <a:lnTo>
                  <a:pt x="589660" y="361950"/>
                </a:lnTo>
                <a:lnTo>
                  <a:pt x="76707" y="361950"/>
                </a:lnTo>
                <a:lnTo>
                  <a:pt x="76707" y="197485"/>
                </a:lnTo>
                <a:lnTo>
                  <a:pt x="62112" y="212177"/>
                </a:lnTo>
                <a:lnTo>
                  <a:pt x="51101" y="223107"/>
                </a:lnTo>
                <a:lnTo>
                  <a:pt x="43686" y="230274"/>
                </a:lnTo>
                <a:lnTo>
                  <a:pt x="39877" y="233680"/>
                </a:lnTo>
                <a:lnTo>
                  <a:pt x="0" y="188468"/>
                </a:lnTo>
                <a:lnTo>
                  <a:pt x="28118" y="161296"/>
                </a:lnTo>
                <a:lnTo>
                  <a:pt x="55329" y="128857"/>
                </a:lnTo>
                <a:lnTo>
                  <a:pt x="81637" y="91157"/>
                </a:lnTo>
                <a:lnTo>
                  <a:pt x="107049" y="48203"/>
                </a:lnTo>
                <a:lnTo>
                  <a:pt x="131571" y="0"/>
                </a:lnTo>
                <a:close/>
              </a:path>
            </a:pathLst>
          </a:custGeom>
          <a:ln w="1219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38">
            <a:extLst>
              <a:ext uri="{FF2B5EF4-FFF2-40B4-BE49-F238E27FC236}">
                <a16:creationId xmlns:a16="http://schemas.microsoft.com/office/drawing/2014/main" id="{6B838E1F-832E-4769-DFD1-5FF90ACD3E96}"/>
              </a:ext>
            </a:extLst>
          </p:cNvPr>
          <p:cNvSpPr txBox="1"/>
          <p:nvPr/>
        </p:nvSpPr>
        <p:spPr>
          <a:xfrm>
            <a:off x="7789018" y="1094177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585858"/>
                </a:solidFill>
                <a:latin typeface="Microsoft JhengHei"/>
                <a:cs typeface="Microsoft JhengHei"/>
              </a:rPr>
              <a:t>開始</a:t>
            </a:r>
            <a:endParaRPr sz="3600" dirty="0">
              <a:latin typeface="Microsoft JhengHei"/>
              <a:cs typeface="Microsoft JhengHei"/>
            </a:endParaRPr>
          </a:p>
        </p:txBody>
      </p:sp>
      <p:pic>
        <p:nvPicPr>
          <p:cNvPr id="166" name="圖片 165">
            <a:extLst>
              <a:ext uri="{FF2B5EF4-FFF2-40B4-BE49-F238E27FC236}">
                <a16:creationId xmlns:a16="http://schemas.microsoft.com/office/drawing/2014/main" id="{D201175C-454D-0033-2144-169316209EA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43" y="291198"/>
            <a:ext cx="2299076" cy="1467143"/>
          </a:xfrm>
          <a:prstGeom prst="rect">
            <a:avLst/>
          </a:prstGeom>
        </p:spPr>
      </p:pic>
      <p:cxnSp>
        <p:nvCxnSpPr>
          <p:cNvPr id="169" name="直線單箭頭接點 168">
            <a:extLst>
              <a:ext uri="{FF2B5EF4-FFF2-40B4-BE49-F238E27FC236}">
                <a16:creationId xmlns:a16="http://schemas.microsoft.com/office/drawing/2014/main" id="{69A290F5-881E-AE1E-50CE-7A20EF165569}"/>
              </a:ext>
            </a:extLst>
          </p:cNvPr>
          <p:cNvCxnSpPr>
            <a:cxnSpLocks/>
          </p:cNvCxnSpPr>
          <p:nvPr/>
        </p:nvCxnSpPr>
        <p:spPr>
          <a:xfrm>
            <a:off x="3330900" y="4246984"/>
            <a:ext cx="1366700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單箭頭接點 173">
            <a:extLst>
              <a:ext uri="{FF2B5EF4-FFF2-40B4-BE49-F238E27FC236}">
                <a16:creationId xmlns:a16="http://schemas.microsoft.com/office/drawing/2014/main" id="{9342C5E9-A5EC-0048-DDD8-3806BC838981}"/>
              </a:ext>
            </a:extLst>
          </p:cNvPr>
          <p:cNvCxnSpPr>
            <a:cxnSpLocks/>
          </p:cNvCxnSpPr>
          <p:nvPr/>
        </p:nvCxnSpPr>
        <p:spPr>
          <a:xfrm flipV="1">
            <a:off x="3330900" y="4692302"/>
            <a:ext cx="1381506" cy="943043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單箭頭接點 175">
            <a:extLst>
              <a:ext uri="{FF2B5EF4-FFF2-40B4-BE49-F238E27FC236}">
                <a16:creationId xmlns:a16="http://schemas.microsoft.com/office/drawing/2014/main" id="{CCCC47EE-69BA-F482-5284-20805FA7751C}"/>
              </a:ext>
            </a:extLst>
          </p:cNvPr>
          <p:cNvCxnSpPr>
            <a:cxnSpLocks/>
          </p:cNvCxnSpPr>
          <p:nvPr/>
        </p:nvCxnSpPr>
        <p:spPr>
          <a:xfrm>
            <a:off x="3335561" y="2813826"/>
            <a:ext cx="1370085" cy="1015265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單箭頭接點 180">
            <a:extLst>
              <a:ext uri="{FF2B5EF4-FFF2-40B4-BE49-F238E27FC236}">
                <a16:creationId xmlns:a16="http://schemas.microsoft.com/office/drawing/2014/main" id="{0636F9F3-427F-CEE8-5CFB-607AAC7B8176}"/>
              </a:ext>
            </a:extLst>
          </p:cNvPr>
          <p:cNvCxnSpPr>
            <a:cxnSpLocks/>
          </p:cNvCxnSpPr>
          <p:nvPr/>
        </p:nvCxnSpPr>
        <p:spPr>
          <a:xfrm flipH="1">
            <a:off x="7437954" y="2858144"/>
            <a:ext cx="1507124" cy="935743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單箭頭接點 187">
            <a:extLst>
              <a:ext uri="{FF2B5EF4-FFF2-40B4-BE49-F238E27FC236}">
                <a16:creationId xmlns:a16="http://schemas.microsoft.com/office/drawing/2014/main" id="{84366B52-578C-47F9-56CE-62A8AEDB266B}"/>
              </a:ext>
            </a:extLst>
          </p:cNvPr>
          <p:cNvCxnSpPr>
            <a:cxnSpLocks/>
          </p:cNvCxnSpPr>
          <p:nvPr/>
        </p:nvCxnSpPr>
        <p:spPr>
          <a:xfrm flipH="1" flipV="1">
            <a:off x="7372632" y="4267810"/>
            <a:ext cx="1549619" cy="16957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單箭頭接點 190">
            <a:extLst>
              <a:ext uri="{FF2B5EF4-FFF2-40B4-BE49-F238E27FC236}">
                <a16:creationId xmlns:a16="http://schemas.microsoft.com/office/drawing/2014/main" id="{94A40A62-C5DB-2EB5-7F7C-C2DE77EFCAF2}"/>
              </a:ext>
            </a:extLst>
          </p:cNvPr>
          <p:cNvCxnSpPr>
            <a:cxnSpLocks/>
          </p:cNvCxnSpPr>
          <p:nvPr/>
        </p:nvCxnSpPr>
        <p:spPr>
          <a:xfrm flipH="1" flipV="1">
            <a:off x="7364477" y="4806016"/>
            <a:ext cx="1557774" cy="949412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矩形 193">
            <a:extLst>
              <a:ext uri="{FF2B5EF4-FFF2-40B4-BE49-F238E27FC236}">
                <a16:creationId xmlns:a16="http://schemas.microsoft.com/office/drawing/2014/main" id="{B11803AB-5D5A-5F46-39AE-F881574B5F80}"/>
              </a:ext>
            </a:extLst>
          </p:cNvPr>
          <p:cNvSpPr/>
          <p:nvPr/>
        </p:nvSpPr>
        <p:spPr>
          <a:xfrm>
            <a:off x="3633034" y="5743926"/>
            <a:ext cx="4977826" cy="1029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5" name="文本框 67">
            <a:extLst>
              <a:ext uri="{FF2B5EF4-FFF2-40B4-BE49-F238E27FC236}">
                <a16:creationId xmlns:a16="http://schemas.microsoft.com/office/drawing/2014/main" id="{7DDEBE1E-B69E-4D7E-4489-0DF23A4ACB52}"/>
              </a:ext>
            </a:extLst>
          </p:cNvPr>
          <p:cNvSpPr txBox="1"/>
          <p:nvPr/>
        </p:nvSpPr>
        <p:spPr>
          <a:xfrm>
            <a:off x="3694300" y="6040202"/>
            <a:ext cx="2138395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綠色作為 累積點數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6" name="文本框 68">
            <a:extLst>
              <a:ext uri="{FF2B5EF4-FFF2-40B4-BE49-F238E27FC236}">
                <a16:creationId xmlns:a16="http://schemas.microsoft.com/office/drawing/2014/main" id="{41F5BB9C-AF82-9365-8651-FCF57FF95DFA}"/>
              </a:ext>
            </a:extLst>
          </p:cNvPr>
          <p:cNvSpPr txBox="1"/>
          <p:nvPr/>
        </p:nvSpPr>
        <p:spPr>
          <a:xfrm>
            <a:off x="3747492" y="5769118"/>
            <a:ext cx="2044348" cy="328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400" b="1" dirty="0">
                <a:solidFill>
                  <a:schemeClr val="accent2"/>
                </a:solidFill>
                <a:cs typeface="+mn-ea"/>
                <a:sym typeface="+mn-lt"/>
              </a:rPr>
              <a:t>下載</a:t>
            </a:r>
            <a:r>
              <a:rPr lang="en-US" altLang="zh-TW" sz="1400" b="1" dirty="0">
                <a:solidFill>
                  <a:schemeClr val="accent2"/>
                </a:solidFill>
                <a:cs typeface="+mn-ea"/>
                <a:sym typeface="+mn-lt"/>
              </a:rPr>
              <a:t>APP</a:t>
            </a:r>
            <a:r>
              <a:rPr lang="zh-TW" altLang="en-US" sz="1400" b="1" dirty="0">
                <a:solidFill>
                  <a:schemeClr val="accent2"/>
                </a:solidFill>
                <a:cs typeface="+mn-ea"/>
                <a:sym typeface="+mn-lt"/>
              </a:rPr>
              <a:t> 註冊使用</a:t>
            </a:r>
            <a:endParaRPr lang="en-US" altLang="zh-CN" sz="1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97" name="矩形: 圆角 69">
            <a:extLst>
              <a:ext uri="{FF2B5EF4-FFF2-40B4-BE49-F238E27FC236}">
                <a16:creationId xmlns:a16="http://schemas.microsoft.com/office/drawing/2014/main" id="{9F43DE0E-B664-0C18-4219-51DCC6E20467}"/>
              </a:ext>
            </a:extLst>
          </p:cNvPr>
          <p:cNvSpPr/>
          <p:nvPr/>
        </p:nvSpPr>
        <p:spPr>
          <a:xfrm>
            <a:off x="3734643" y="6740249"/>
            <a:ext cx="977764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8" name="文本框 70">
            <a:extLst>
              <a:ext uri="{FF2B5EF4-FFF2-40B4-BE49-F238E27FC236}">
                <a16:creationId xmlns:a16="http://schemas.microsoft.com/office/drawing/2014/main" id="{46724E9E-0D55-17F9-CB8E-FED311223DCA}"/>
              </a:ext>
            </a:extLst>
          </p:cNvPr>
          <p:cNvSpPr txBox="1"/>
          <p:nvPr/>
        </p:nvSpPr>
        <p:spPr>
          <a:xfrm>
            <a:off x="5815007" y="5827824"/>
            <a:ext cx="3068730" cy="90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綁定消費載具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(</a:t>
            </a: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悠遊卡、會員卡</a:t>
            </a:r>
            <a:r>
              <a:rPr lang="en-US" altLang="zh-TW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)</a:t>
            </a: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綠色作為自動累積點數</a:t>
            </a:r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累積點數免費兌換綠色商品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9" name="文本框 67">
            <a:extLst>
              <a:ext uri="{FF2B5EF4-FFF2-40B4-BE49-F238E27FC236}">
                <a16:creationId xmlns:a16="http://schemas.microsoft.com/office/drawing/2014/main" id="{8FC132A0-BD01-99D5-F839-B3C271D140E6}"/>
              </a:ext>
            </a:extLst>
          </p:cNvPr>
          <p:cNvSpPr txBox="1"/>
          <p:nvPr/>
        </p:nvSpPr>
        <p:spPr>
          <a:xfrm>
            <a:off x="3698783" y="6353966"/>
            <a:ext cx="2138395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免費兌換 綠色產品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0" name="投影片編號版面配置區 199">
            <a:extLst>
              <a:ext uri="{FF2B5EF4-FFF2-40B4-BE49-F238E27FC236}">
                <a16:creationId xmlns:a16="http://schemas.microsoft.com/office/drawing/2014/main" id="{8AE31E47-FFD7-0615-0D2D-43DE2BDF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1" y="6356350"/>
            <a:ext cx="2743200" cy="365125"/>
          </a:xfrm>
        </p:spPr>
        <p:txBody>
          <a:bodyPr/>
          <a:lstStyle/>
          <a:p>
            <a:fld id="{CDA05557-3C0C-430A-806A-7E309BE6F4B0}" type="slidenum">
              <a: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5</a:t>
            </a:fld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00EDB7A-2ED1-4DB0-A978-6690ADA8E5F2}"/>
              </a:ext>
            </a:extLst>
          </p:cNvPr>
          <p:cNvSpPr/>
          <p:nvPr/>
        </p:nvSpPr>
        <p:spPr>
          <a:xfrm>
            <a:off x="2353912" y="4234637"/>
            <a:ext cx="2160270" cy="215455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5">
            <a:extLst>
              <a:ext uri="{FF2B5EF4-FFF2-40B4-BE49-F238E27FC236}">
                <a16:creationId xmlns:a16="http://schemas.microsoft.com/office/drawing/2014/main" id="{12A65483-687B-4FDE-908F-48922863B4F4}"/>
              </a:ext>
            </a:extLst>
          </p:cNvPr>
          <p:cNvSpPr/>
          <p:nvPr/>
        </p:nvSpPr>
        <p:spPr>
          <a:xfrm>
            <a:off x="2343552" y="4023182"/>
            <a:ext cx="2160270" cy="520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49DC6A-5491-4F72-AED1-8D20967DC5E8}"/>
              </a:ext>
            </a:extLst>
          </p:cNvPr>
          <p:cNvSpPr txBox="1"/>
          <p:nvPr/>
        </p:nvSpPr>
        <p:spPr>
          <a:xfrm>
            <a:off x="2604358" y="3981907"/>
            <a:ext cx="1723549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cs typeface="+mn-ea"/>
                <a:sym typeface="+mn-lt"/>
              </a:rPr>
              <a:t>環保商品團購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E082639-2B5A-4090-A15C-21019694F080}"/>
              </a:ext>
            </a:extLst>
          </p:cNvPr>
          <p:cNvSpPr/>
          <p:nvPr/>
        </p:nvSpPr>
        <p:spPr>
          <a:xfrm>
            <a:off x="4976027" y="4234637"/>
            <a:ext cx="2160270" cy="215455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5">
            <a:extLst>
              <a:ext uri="{FF2B5EF4-FFF2-40B4-BE49-F238E27FC236}">
                <a16:creationId xmlns:a16="http://schemas.microsoft.com/office/drawing/2014/main" id="{CD6245C5-9DBF-45AE-992F-12950041642A}"/>
              </a:ext>
            </a:extLst>
          </p:cNvPr>
          <p:cNvSpPr/>
          <p:nvPr/>
        </p:nvSpPr>
        <p:spPr>
          <a:xfrm>
            <a:off x="4976027" y="4029532"/>
            <a:ext cx="2160270" cy="5207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5D75873-9A27-4074-A9A1-5EB58157F7DF}"/>
              </a:ext>
            </a:extLst>
          </p:cNvPr>
          <p:cNvSpPr/>
          <p:nvPr/>
        </p:nvSpPr>
        <p:spPr>
          <a:xfrm>
            <a:off x="7549381" y="4234637"/>
            <a:ext cx="2160270" cy="215455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圆角矩形 5">
            <a:extLst>
              <a:ext uri="{FF2B5EF4-FFF2-40B4-BE49-F238E27FC236}">
                <a16:creationId xmlns:a16="http://schemas.microsoft.com/office/drawing/2014/main" id="{45EBF67C-E64E-42FD-B931-3691EB7E8521}"/>
              </a:ext>
            </a:extLst>
          </p:cNvPr>
          <p:cNvSpPr/>
          <p:nvPr/>
        </p:nvSpPr>
        <p:spPr>
          <a:xfrm>
            <a:off x="7555063" y="4023182"/>
            <a:ext cx="2160270" cy="520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4B8438-DCBD-446A-B021-9CD88E8C0023}"/>
              </a:ext>
            </a:extLst>
          </p:cNvPr>
          <p:cNvSpPr txBox="1"/>
          <p:nvPr/>
        </p:nvSpPr>
        <p:spPr>
          <a:xfrm>
            <a:off x="7767744" y="3981907"/>
            <a:ext cx="1723549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cs typeface="+mn-ea"/>
                <a:sym typeface="+mn-lt"/>
              </a:rPr>
              <a:t>綠色採購推動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A4F3275-5BA0-45B9-BD37-EEAA7CEAB741}"/>
              </a:ext>
            </a:extLst>
          </p:cNvPr>
          <p:cNvSpPr/>
          <p:nvPr/>
        </p:nvSpPr>
        <p:spPr>
          <a:xfrm>
            <a:off x="2428300" y="4602722"/>
            <a:ext cx="2058988" cy="10613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環保日常用品團購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衛生紙、清潔劑等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優惠量販價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!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F3878FE-7379-4CAD-9E53-5ABBB2463173}"/>
              </a:ext>
            </a:extLst>
          </p:cNvPr>
          <p:cNvSpPr/>
          <p:nvPr/>
        </p:nvSpPr>
        <p:spPr>
          <a:xfrm>
            <a:off x="4956286" y="4629616"/>
            <a:ext cx="2160270" cy="10613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針對福利社辦理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環保商品特賣會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加強促銷 提供試用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D01DE01-578E-4328-BF82-5551FAFB2215}"/>
              </a:ext>
            </a:extLst>
          </p:cNvPr>
          <p:cNvGrpSpPr/>
          <p:nvPr/>
        </p:nvGrpSpPr>
        <p:grpSpPr>
          <a:xfrm>
            <a:off x="537932" y="1508656"/>
            <a:ext cx="11197386" cy="2257953"/>
            <a:chOff x="4061403" y="1569211"/>
            <a:chExt cx="4019330" cy="2257953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61B8117-7B8C-405F-B339-1674E494D649}"/>
                </a:ext>
              </a:extLst>
            </p:cNvPr>
            <p:cNvSpPr/>
            <p:nvPr/>
          </p:nvSpPr>
          <p:spPr>
            <a:xfrm>
              <a:off x="4061403" y="2404210"/>
              <a:ext cx="4019330" cy="14229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3600"/>
                </a:lnSpc>
              </a:pPr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為推廣綠色消費以健全綠色消費管道，於本市各里</a:t>
              </a:r>
              <a:r>
                <a:rPr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(</a:t>
              </a:r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社區</a:t>
              </a:r>
              <a:r>
                <a:rPr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)</a:t>
              </a:r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、協會等成立「環保福利社」，</a:t>
              </a:r>
              <a:endPara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3600"/>
                </a:lnSpc>
              </a:pPr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新北市共有</a:t>
              </a:r>
              <a:r>
                <a:rPr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650</a:t>
              </a:r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處環保福利社，各福利社成立環保商品團購站，讓新北市民可以用較優惠的價格，採購到環保標章商品，讓採購更加便民。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DD7AEFE-2F70-49F6-9AE2-B74B997A2E62}"/>
                </a:ext>
              </a:extLst>
            </p:cNvPr>
            <p:cNvSpPr/>
            <p:nvPr/>
          </p:nvSpPr>
          <p:spPr>
            <a:xfrm>
              <a:off x="4719401" y="1569211"/>
              <a:ext cx="2703334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TW" altLang="en-US" sz="3200" b="1" dirty="0">
                  <a:ln w="0"/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+mn-lt"/>
                </a:rPr>
                <a:t>新北市環保福利社制度</a:t>
              </a:r>
              <a:endParaRPr lang="zh-CN" altLang="en-US" sz="3200" b="1" dirty="0">
                <a:ln w="0"/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endParaRPr>
            </a:p>
          </p:txBody>
        </p:sp>
      </p:grpSp>
      <p:grpSp>
        <p:nvGrpSpPr>
          <p:cNvPr id="10" name="组合 131">
            <a:extLst>
              <a:ext uri="{FF2B5EF4-FFF2-40B4-BE49-F238E27FC236}">
                <a16:creationId xmlns:a16="http://schemas.microsoft.com/office/drawing/2014/main" id="{52D87EDF-ECD0-B3EA-ABFA-E4D4CA110B4A}"/>
              </a:ext>
            </a:extLst>
          </p:cNvPr>
          <p:cNvGrpSpPr/>
          <p:nvPr/>
        </p:nvGrpSpPr>
        <p:grpSpPr>
          <a:xfrm>
            <a:off x="0" y="171782"/>
            <a:ext cx="6633102" cy="1200329"/>
            <a:chOff x="0" y="400381"/>
            <a:chExt cx="5645860" cy="120032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51DD005-FF76-70E7-BE54-6E9984F86250}"/>
                </a:ext>
              </a:extLst>
            </p:cNvPr>
            <p:cNvSpPr/>
            <p:nvPr/>
          </p:nvSpPr>
          <p:spPr>
            <a:xfrm>
              <a:off x="428263" y="496265"/>
              <a:ext cx="2787377" cy="4748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1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33">
              <a:extLst>
                <a:ext uri="{FF2B5EF4-FFF2-40B4-BE49-F238E27FC236}">
                  <a16:creationId xmlns:a16="http://schemas.microsoft.com/office/drawing/2014/main" id="{DC936442-FBDF-3CC7-18AA-5F3EC5ECDEF0}"/>
                </a:ext>
              </a:extLst>
            </p:cNvPr>
            <p:cNvSpPr txBox="1"/>
            <p:nvPr/>
          </p:nvSpPr>
          <p:spPr>
            <a:xfrm>
              <a:off x="623887" y="400381"/>
              <a:ext cx="44326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TW" altLang="en-US" sz="3600" b="1" spc="100" dirty="0">
                  <a:latin typeface="+mn-lt"/>
                  <a:ea typeface="+mn-ea"/>
                  <a:cs typeface="+mn-ea"/>
                  <a:sym typeface="+mn-lt"/>
                </a:rPr>
                <a:t>綠色消費 </a:t>
              </a:r>
              <a:r>
                <a:rPr lang="en-US" altLang="zh-TW" sz="3600" b="1" spc="100" dirty="0">
                  <a:latin typeface="+mn-lt"/>
                  <a:ea typeface="+mn-ea"/>
                  <a:cs typeface="+mn-ea"/>
                  <a:sym typeface="+mn-lt"/>
                </a:rPr>
                <a:t>–</a:t>
              </a:r>
              <a:r>
                <a:rPr lang="zh-TW" altLang="en-US" sz="3600" b="1" spc="100" dirty="0">
                  <a:latin typeface="+mn-lt"/>
                  <a:ea typeface="+mn-ea"/>
                  <a:cs typeface="+mn-ea"/>
                  <a:sym typeface="+mn-lt"/>
                </a:rPr>
                <a:t> 環保福利社</a:t>
              </a:r>
              <a:endParaRPr lang="zh-CN" altLang="en-US" sz="3600" b="1" spc="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E304D6-C425-9E72-C8FE-3A9603D75CBC}"/>
                </a:ext>
              </a:extLst>
            </p:cNvPr>
            <p:cNvSpPr/>
            <p:nvPr/>
          </p:nvSpPr>
          <p:spPr>
            <a:xfrm>
              <a:off x="0" y="496265"/>
              <a:ext cx="428263" cy="4748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箭头: V 形 135">
              <a:extLst>
                <a:ext uri="{FF2B5EF4-FFF2-40B4-BE49-F238E27FC236}">
                  <a16:creationId xmlns:a16="http://schemas.microsoft.com/office/drawing/2014/main" id="{BADD8729-AC3F-15AD-6E60-0C052936ECF1}"/>
                </a:ext>
              </a:extLst>
            </p:cNvPr>
            <p:cNvSpPr/>
            <p:nvPr/>
          </p:nvSpPr>
          <p:spPr>
            <a:xfrm>
              <a:off x="5056544" y="514599"/>
              <a:ext cx="333468" cy="456560"/>
            </a:xfrm>
            <a:prstGeom prst="chevron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136">
              <a:extLst>
                <a:ext uri="{FF2B5EF4-FFF2-40B4-BE49-F238E27FC236}">
                  <a16:creationId xmlns:a16="http://schemas.microsoft.com/office/drawing/2014/main" id="{9383BEF7-F5D3-1A9F-358B-50D244269074}"/>
                </a:ext>
              </a:extLst>
            </p:cNvPr>
            <p:cNvSpPr/>
            <p:nvPr/>
          </p:nvSpPr>
          <p:spPr>
            <a:xfrm>
              <a:off x="5353688" y="514599"/>
              <a:ext cx="292172" cy="456560"/>
            </a:xfrm>
            <a:prstGeom prst="chevron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圖片 21">
            <a:extLst>
              <a:ext uri="{FF2B5EF4-FFF2-40B4-BE49-F238E27FC236}">
                <a16:creationId xmlns:a16="http://schemas.microsoft.com/office/drawing/2014/main" id="{74219BF1-5103-38C7-3BFA-E1ED4595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654" y="109507"/>
            <a:ext cx="2497322" cy="2296919"/>
          </a:xfrm>
          <a:prstGeom prst="rect">
            <a:avLst/>
          </a:prstGeom>
        </p:spPr>
      </p:pic>
      <p:sp>
        <p:nvSpPr>
          <p:cNvPr id="23" name="文本框 4">
            <a:extLst>
              <a:ext uri="{FF2B5EF4-FFF2-40B4-BE49-F238E27FC236}">
                <a16:creationId xmlns:a16="http://schemas.microsoft.com/office/drawing/2014/main" id="{5FDC7553-A84C-7071-4DB4-2B4F94231FF9}"/>
              </a:ext>
            </a:extLst>
          </p:cNvPr>
          <p:cNvSpPr txBox="1"/>
          <p:nvPr/>
        </p:nvSpPr>
        <p:spPr>
          <a:xfrm>
            <a:off x="5178799" y="4000461"/>
            <a:ext cx="1723549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cs typeface="+mn-ea"/>
                <a:sym typeface="+mn-lt"/>
              </a:rPr>
              <a:t>特賣活動宣導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F98EAE20-1197-7415-6C16-0DA465447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46" y="5803313"/>
            <a:ext cx="671613" cy="671613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7FE1F638-967C-0A94-077F-9B7743C9C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51" y="5771679"/>
            <a:ext cx="720000" cy="720000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C4C8273A-91F9-72C1-7FCB-4C3E518E9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04" y="5725976"/>
            <a:ext cx="748950" cy="748950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D0469F3F-B141-B667-CE1F-5871F3DF2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156" y="5731701"/>
            <a:ext cx="484539" cy="790663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7DCC986A-AB1C-E1C6-FA92-E1AC3679EAA2}"/>
              </a:ext>
            </a:extLst>
          </p:cNvPr>
          <p:cNvSpPr/>
          <p:nvPr/>
        </p:nvSpPr>
        <p:spPr>
          <a:xfrm>
            <a:off x="7596386" y="4620652"/>
            <a:ext cx="2160270" cy="10613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贈送環保試用套組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統計年度綠採金額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績優單位表揚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B623FB8A-CB13-E10D-8084-06C740CACF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13" y="5764729"/>
            <a:ext cx="692606" cy="692606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AC85DF85-FE45-6D63-2B4A-CC72A23EB6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598" y="5685011"/>
            <a:ext cx="806668" cy="806668"/>
          </a:xfrm>
          <a:prstGeom prst="rect">
            <a:avLst/>
          </a:prstGeom>
        </p:spPr>
      </p:pic>
      <p:sp>
        <p:nvSpPr>
          <p:cNvPr id="50" name="投影片編號版面配置區 49">
            <a:extLst>
              <a:ext uri="{FF2B5EF4-FFF2-40B4-BE49-F238E27FC236}">
                <a16:creationId xmlns:a16="http://schemas.microsoft.com/office/drawing/2014/main" id="{11394E10-880D-0C33-C24F-5D4FE9F2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443" y="6386602"/>
            <a:ext cx="2743200" cy="365125"/>
          </a:xfrm>
        </p:spPr>
        <p:txBody>
          <a:bodyPr/>
          <a:lstStyle/>
          <a:p>
            <a:fld id="{CDA05557-3C0C-430A-806A-7E309BE6F4B0}" type="slidenum">
              <a: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6</a:t>
            </a:fld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63DAD498-7F84-FBE9-C6FA-6EC6BC961EB4}"/>
              </a:ext>
            </a:extLst>
          </p:cNvPr>
          <p:cNvSpPr txBox="1"/>
          <p:nvPr/>
        </p:nvSpPr>
        <p:spPr>
          <a:xfrm>
            <a:off x="-1" y="278475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0"/>
                <a:solidFill>
                  <a:srgbClr val="7DBA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選用國產食材，減少一次性餐具使用，吃得安心又環保</a:t>
            </a:r>
            <a:r>
              <a:rPr lang="en-US" altLang="zh-TW" sz="2800" b="1" dirty="0">
                <a:ln w="0"/>
                <a:solidFill>
                  <a:srgbClr val="7DBA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800" b="1" dirty="0">
              <a:ln w="0"/>
              <a:solidFill>
                <a:srgbClr val="7DBA9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A1FD409-5271-8B14-6F45-A9498AFD8D45}"/>
              </a:ext>
            </a:extLst>
          </p:cNvPr>
          <p:cNvSpPr txBox="1"/>
          <p:nvPr/>
        </p:nvSpPr>
        <p:spPr>
          <a:xfrm>
            <a:off x="1207645" y="620242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吃多少點多少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25D8A6E-6F92-E582-8109-4008140B6C1F}"/>
              </a:ext>
            </a:extLst>
          </p:cNvPr>
          <p:cNvSpPr txBox="1"/>
          <p:nvPr/>
        </p:nvSpPr>
        <p:spPr>
          <a:xfrm>
            <a:off x="2822200" y="618897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選用在地食材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4867294-7786-0E89-7996-B1EF9815CAC3}"/>
              </a:ext>
            </a:extLst>
          </p:cNvPr>
          <p:cNvSpPr txBox="1"/>
          <p:nvPr/>
        </p:nvSpPr>
        <p:spPr>
          <a:xfrm>
            <a:off x="4413429" y="619345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自備環保餐具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B4223AD-2F30-41A0-D093-B88070090F8A}"/>
              </a:ext>
            </a:extLst>
          </p:cNvPr>
          <p:cNvSpPr txBox="1"/>
          <p:nvPr/>
        </p:nvSpPr>
        <p:spPr>
          <a:xfrm>
            <a:off x="6018105" y="618449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選購優良農產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9193981-33EF-E3E0-2366-1A2F90802280}"/>
              </a:ext>
            </a:extLst>
          </p:cNvPr>
          <p:cNvSpPr txBox="1"/>
          <p:nvPr/>
        </p:nvSpPr>
        <p:spPr>
          <a:xfrm>
            <a:off x="7649675" y="618897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選吃天然食品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CF44080-2B9B-AA0C-4F1A-FB36E4369D9C}"/>
              </a:ext>
            </a:extLst>
          </p:cNvPr>
          <p:cNvSpPr txBox="1"/>
          <p:nvPr/>
        </p:nvSpPr>
        <p:spPr>
          <a:xfrm>
            <a:off x="9335033" y="618001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勤回收紙餐具</a:t>
            </a:r>
          </a:p>
        </p:txBody>
      </p:sp>
      <p:pic>
        <p:nvPicPr>
          <p:cNvPr id="8194" name="Picture 2" descr="綠色飲食-橫幅">
            <a:extLst>
              <a:ext uri="{FF2B5EF4-FFF2-40B4-BE49-F238E27FC236}">
                <a16:creationId xmlns:a16="http://schemas.microsoft.com/office/drawing/2014/main" id="{A11AB846-0D94-5459-AB29-406D50BA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72"/>
            <a:ext cx="12192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F8F5002B-8907-C1C1-DBA9-51D3038A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34" y="5095995"/>
            <a:ext cx="1238400" cy="12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228C16EF-D475-45BF-0B7F-D0066D22A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175" y="5065406"/>
            <a:ext cx="1238400" cy="1238400"/>
          </a:xfrm>
          <a:prstGeom prst="rect">
            <a:avLst/>
          </a:prstGeom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E1F32AFE-5267-C626-D580-94643F43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02" y="5065406"/>
            <a:ext cx="1238400" cy="12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49C5A637-D0CE-72FB-FBF9-D6FB56EE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19" y="5079241"/>
            <a:ext cx="1238400" cy="12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110ABED8-7E3E-56EC-2D4B-AA818D5A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97" y="5038512"/>
            <a:ext cx="1238400" cy="12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87E39E93-ED84-3DF6-8DCC-D1627BD81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166" y="4973772"/>
            <a:ext cx="1305502" cy="13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0156E65-5CF8-A870-4316-C0A289C8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068" y="6191097"/>
            <a:ext cx="2743200" cy="365125"/>
          </a:xfrm>
        </p:spPr>
        <p:txBody>
          <a:bodyPr/>
          <a:lstStyle/>
          <a:p>
            <a:fld id="{CDA05557-3C0C-430A-806A-7E309BE6F4B0}" type="slidenum">
              <a: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7</a:t>
            </a:fld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23FA75D-F486-F607-588A-E0679C0D0DB3}"/>
              </a:ext>
            </a:extLst>
          </p:cNvPr>
          <p:cNvSpPr txBox="1"/>
          <p:nvPr/>
        </p:nvSpPr>
        <p:spPr>
          <a:xfrm>
            <a:off x="1884675" y="3429000"/>
            <a:ext cx="848719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「綠色飲食」是簡單改變生活飲食習慣的行為，如考量自己食量，吃多少點多少，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優先選用在地、當季及天然之食材，以及自備餐具，以達到珍惜食物、減少浪費。</a:t>
            </a:r>
          </a:p>
          <a:p>
            <a:pPr marL="0" marR="0" lvl="0" indent="0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用餐選擇 「</a:t>
            </a:r>
            <a:r>
              <a:rPr lang="zh-TW" altLang="en-US" sz="24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餐廳」、「環保標章餐館」，支持綠色飲食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803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EDD7AEFE-2F70-49F6-9AE2-B74B997A2E62}"/>
              </a:ext>
            </a:extLst>
          </p:cNvPr>
          <p:cNvSpPr/>
          <p:nvPr/>
        </p:nvSpPr>
        <p:spPr>
          <a:xfrm>
            <a:off x="2175150" y="1449249"/>
            <a:ext cx="753117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3600" b="1" dirty="0">
                <a:ln w="0"/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lt"/>
              </a:rPr>
              <a:t>環保餐廳制度</a:t>
            </a:r>
            <a:endParaRPr lang="zh-CN" altLang="en-US" sz="3600" b="1" dirty="0">
              <a:ln w="0"/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  <p:grpSp>
        <p:nvGrpSpPr>
          <p:cNvPr id="10" name="组合 131">
            <a:extLst>
              <a:ext uri="{FF2B5EF4-FFF2-40B4-BE49-F238E27FC236}">
                <a16:creationId xmlns:a16="http://schemas.microsoft.com/office/drawing/2014/main" id="{52D87EDF-ECD0-B3EA-ABFA-E4D4CA110B4A}"/>
              </a:ext>
            </a:extLst>
          </p:cNvPr>
          <p:cNvGrpSpPr/>
          <p:nvPr/>
        </p:nvGrpSpPr>
        <p:grpSpPr>
          <a:xfrm>
            <a:off x="0" y="171782"/>
            <a:ext cx="6633102" cy="646331"/>
            <a:chOff x="0" y="400381"/>
            <a:chExt cx="5645860" cy="646331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51DD005-FF76-70E7-BE54-6E9984F86250}"/>
                </a:ext>
              </a:extLst>
            </p:cNvPr>
            <p:cNvSpPr/>
            <p:nvPr/>
          </p:nvSpPr>
          <p:spPr>
            <a:xfrm>
              <a:off x="428263" y="496265"/>
              <a:ext cx="2787377" cy="4748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1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33">
              <a:extLst>
                <a:ext uri="{FF2B5EF4-FFF2-40B4-BE49-F238E27FC236}">
                  <a16:creationId xmlns:a16="http://schemas.microsoft.com/office/drawing/2014/main" id="{DC936442-FBDF-3CC7-18AA-5F3EC5ECDEF0}"/>
                </a:ext>
              </a:extLst>
            </p:cNvPr>
            <p:cNvSpPr txBox="1"/>
            <p:nvPr/>
          </p:nvSpPr>
          <p:spPr>
            <a:xfrm>
              <a:off x="623887" y="400381"/>
              <a:ext cx="4432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TW" altLang="en-US" sz="3600" b="1" spc="100" dirty="0">
                  <a:latin typeface="+mn-lt"/>
                  <a:ea typeface="+mn-ea"/>
                  <a:cs typeface="+mn-ea"/>
                  <a:sym typeface="+mn-lt"/>
                </a:rPr>
                <a:t>綠色飲食 </a:t>
              </a:r>
              <a:r>
                <a:rPr lang="en-US" altLang="zh-TW" sz="3600" b="1" spc="100" dirty="0">
                  <a:latin typeface="+mn-lt"/>
                  <a:ea typeface="+mn-ea"/>
                  <a:cs typeface="+mn-ea"/>
                  <a:sym typeface="+mn-lt"/>
                </a:rPr>
                <a:t>–</a:t>
              </a:r>
              <a:r>
                <a:rPr lang="zh-TW" altLang="en-US" sz="3600" b="1" spc="100" dirty="0">
                  <a:latin typeface="+mn-lt"/>
                  <a:ea typeface="+mn-ea"/>
                  <a:cs typeface="+mn-ea"/>
                  <a:sym typeface="+mn-lt"/>
                </a:rPr>
                <a:t> 環保餐廳</a:t>
              </a:r>
              <a:endParaRPr lang="zh-CN" altLang="en-US" sz="3600" b="1" spc="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E304D6-C425-9E72-C8FE-3A9603D75CBC}"/>
                </a:ext>
              </a:extLst>
            </p:cNvPr>
            <p:cNvSpPr/>
            <p:nvPr/>
          </p:nvSpPr>
          <p:spPr>
            <a:xfrm>
              <a:off x="0" y="496265"/>
              <a:ext cx="428263" cy="4748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箭头: V 形 135">
              <a:extLst>
                <a:ext uri="{FF2B5EF4-FFF2-40B4-BE49-F238E27FC236}">
                  <a16:creationId xmlns:a16="http://schemas.microsoft.com/office/drawing/2014/main" id="{BADD8729-AC3F-15AD-6E60-0C052936ECF1}"/>
                </a:ext>
              </a:extLst>
            </p:cNvPr>
            <p:cNvSpPr/>
            <p:nvPr/>
          </p:nvSpPr>
          <p:spPr>
            <a:xfrm>
              <a:off x="5056544" y="514599"/>
              <a:ext cx="333468" cy="456560"/>
            </a:xfrm>
            <a:prstGeom prst="chevron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136">
              <a:extLst>
                <a:ext uri="{FF2B5EF4-FFF2-40B4-BE49-F238E27FC236}">
                  <a16:creationId xmlns:a16="http://schemas.microsoft.com/office/drawing/2014/main" id="{9383BEF7-F5D3-1A9F-358B-50D244269074}"/>
                </a:ext>
              </a:extLst>
            </p:cNvPr>
            <p:cNvSpPr/>
            <p:nvPr/>
          </p:nvSpPr>
          <p:spPr>
            <a:xfrm>
              <a:off x="5353688" y="514599"/>
              <a:ext cx="292172" cy="456560"/>
            </a:xfrm>
            <a:prstGeom prst="chevron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矩形 65">
            <a:extLst>
              <a:ext uri="{FF2B5EF4-FFF2-40B4-BE49-F238E27FC236}">
                <a16:creationId xmlns:a16="http://schemas.microsoft.com/office/drawing/2014/main" id="{00DC7E47-58DA-1691-0CC2-C2FAE1C4F475}"/>
              </a:ext>
            </a:extLst>
          </p:cNvPr>
          <p:cNvSpPr/>
          <p:nvPr/>
        </p:nvSpPr>
        <p:spPr>
          <a:xfrm>
            <a:off x="521606" y="2229376"/>
            <a:ext cx="11197386" cy="14229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3600"/>
              </a:lnSpc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環保餐廳是以環境友善為理念，提供環保、低碳之供餐及用餐環境，以減少對環境的衝擊，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3600"/>
              </a:lnSpc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以減少一次性餐具、使用國產在地食材及友善惜食點餐，來愛護環境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3600"/>
              </a:lnSpc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新北市一共有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605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處環保餐廳，各種類型各個行政區都有環保餐廳，邀請大家一起響應綠色飲食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任意多边形: 形状 41">
            <a:extLst>
              <a:ext uri="{FF2B5EF4-FFF2-40B4-BE49-F238E27FC236}">
                <a16:creationId xmlns:a16="http://schemas.microsoft.com/office/drawing/2014/main" id="{5E3B162D-EFB4-8E30-4F56-D708B717D54A}"/>
              </a:ext>
            </a:extLst>
          </p:cNvPr>
          <p:cNvSpPr/>
          <p:nvPr/>
        </p:nvSpPr>
        <p:spPr>
          <a:xfrm flipV="1">
            <a:off x="-835742" y="4243570"/>
            <a:ext cx="13863484" cy="2457525"/>
          </a:xfrm>
          <a:custGeom>
            <a:avLst/>
            <a:gdLst>
              <a:gd name="connsiteX0" fmla="*/ 0 w 13863484"/>
              <a:gd name="connsiteY0" fmla="*/ 2457525 h 2457525"/>
              <a:gd name="connsiteX1" fmla="*/ 44296 w 13863484"/>
              <a:gd name="connsiteY1" fmla="*/ 2439447 h 2457525"/>
              <a:gd name="connsiteX2" fmla="*/ 6931742 w 13863484"/>
              <a:gd name="connsiteY2" fmla="*/ 1757497 h 2457525"/>
              <a:gd name="connsiteX3" fmla="*/ 13819188 w 13863484"/>
              <a:gd name="connsiteY3" fmla="*/ 2439447 h 2457525"/>
              <a:gd name="connsiteX4" fmla="*/ 13863484 w 13863484"/>
              <a:gd name="connsiteY4" fmla="*/ 2457525 h 2457525"/>
              <a:gd name="connsiteX5" fmla="*/ 13863484 w 13863484"/>
              <a:gd name="connsiteY5" fmla="*/ 1235764 h 2457525"/>
              <a:gd name="connsiteX6" fmla="*/ 13863484 w 13863484"/>
              <a:gd name="connsiteY6" fmla="*/ 1221761 h 2457525"/>
              <a:gd name="connsiteX7" fmla="*/ 13863484 w 13863484"/>
              <a:gd name="connsiteY7" fmla="*/ 0 h 2457525"/>
              <a:gd name="connsiteX8" fmla="*/ 13819188 w 13863484"/>
              <a:gd name="connsiteY8" fmla="*/ 18078 h 2457525"/>
              <a:gd name="connsiteX9" fmla="*/ 6931742 w 13863484"/>
              <a:gd name="connsiteY9" fmla="*/ 700028 h 2457525"/>
              <a:gd name="connsiteX10" fmla="*/ 44296 w 13863484"/>
              <a:gd name="connsiteY10" fmla="*/ 18078 h 2457525"/>
              <a:gd name="connsiteX11" fmla="*/ 0 w 13863484"/>
              <a:gd name="connsiteY11" fmla="*/ 0 h 2457525"/>
              <a:gd name="connsiteX12" fmla="*/ 0 w 13863484"/>
              <a:gd name="connsiteY12" fmla="*/ 1221761 h 2457525"/>
              <a:gd name="connsiteX13" fmla="*/ 0 w 13863484"/>
              <a:gd name="connsiteY13" fmla="*/ 1235764 h 24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63484" h="2457525">
                <a:moveTo>
                  <a:pt x="0" y="2457525"/>
                </a:moveTo>
                <a:lnTo>
                  <a:pt x="44296" y="2439447"/>
                </a:lnTo>
                <a:cubicBezTo>
                  <a:pt x="1179041" y="2038694"/>
                  <a:pt x="3835555" y="1757497"/>
                  <a:pt x="6931742" y="1757497"/>
                </a:cubicBezTo>
                <a:cubicBezTo>
                  <a:pt x="10027929" y="1757497"/>
                  <a:pt x="12684443" y="2038694"/>
                  <a:pt x="13819188" y="2439447"/>
                </a:cubicBezTo>
                <a:lnTo>
                  <a:pt x="13863484" y="2457525"/>
                </a:lnTo>
                <a:lnTo>
                  <a:pt x="13863484" y="1235764"/>
                </a:lnTo>
                <a:lnTo>
                  <a:pt x="13863484" y="1221761"/>
                </a:lnTo>
                <a:lnTo>
                  <a:pt x="13863484" y="0"/>
                </a:lnTo>
                <a:lnTo>
                  <a:pt x="13819188" y="18078"/>
                </a:lnTo>
                <a:cubicBezTo>
                  <a:pt x="12684443" y="418831"/>
                  <a:pt x="10027929" y="700028"/>
                  <a:pt x="6931742" y="700028"/>
                </a:cubicBezTo>
                <a:cubicBezTo>
                  <a:pt x="3835555" y="700028"/>
                  <a:pt x="1179041" y="418831"/>
                  <a:pt x="44296" y="18078"/>
                </a:cubicBezTo>
                <a:lnTo>
                  <a:pt x="0" y="0"/>
                </a:lnTo>
                <a:lnTo>
                  <a:pt x="0" y="1221761"/>
                </a:lnTo>
                <a:lnTo>
                  <a:pt x="0" y="12357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26ED1B61-B220-0CED-4096-068D32575F05}"/>
              </a:ext>
            </a:extLst>
          </p:cNvPr>
          <p:cNvSpPr/>
          <p:nvPr/>
        </p:nvSpPr>
        <p:spPr>
          <a:xfrm>
            <a:off x="1528103" y="4068819"/>
            <a:ext cx="2734408" cy="2448421"/>
          </a:xfrm>
          <a:prstGeom prst="roundRect">
            <a:avLst/>
          </a:prstGeom>
          <a:solidFill>
            <a:srgbClr val="60A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5" name="矩形: 圓角 74">
            <a:extLst>
              <a:ext uri="{FF2B5EF4-FFF2-40B4-BE49-F238E27FC236}">
                <a16:creationId xmlns:a16="http://schemas.microsoft.com/office/drawing/2014/main" id="{1B388F97-6958-07B3-CAC8-D44E82F0F96C}"/>
              </a:ext>
            </a:extLst>
          </p:cNvPr>
          <p:cNvSpPr/>
          <p:nvPr/>
        </p:nvSpPr>
        <p:spPr>
          <a:xfrm>
            <a:off x="4761329" y="4066473"/>
            <a:ext cx="2734408" cy="2448421"/>
          </a:xfrm>
          <a:prstGeom prst="roundRect">
            <a:avLst/>
          </a:prstGeom>
          <a:solidFill>
            <a:srgbClr val="2F8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: 圓角 75">
            <a:extLst>
              <a:ext uri="{FF2B5EF4-FFF2-40B4-BE49-F238E27FC236}">
                <a16:creationId xmlns:a16="http://schemas.microsoft.com/office/drawing/2014/main" id="{71FBE4B2-64E4-18BD-9867-2D34F8279AAA}"/>
              </a:ext>
            </a:extLst>
          </p:cNvPr>
          <p:cNvSpPr/>
          <p:nvPr/>
        </p:nvSpPr>
        <p:spPr>
          <a:xfrm>
            <a:off x="7982835" y="4080541"/>
            <a:ext cx="2734408" cy="2448421"/>
          </a:xfrm>
          <a:prstGeom prst="roundRect">
            <a:avLst/>
          </a:prstGeom>
          <a:solidFill>
            <a:srgbClr val="C1D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8A53D5DD-38B0-1FAA-875F-1A14474C65CF}"/>
              </a:ext>
            </a:extLst>
          </p:cNvPr>
          <p:cNvSpPr txBox="1"/>
          <p:nvPr/>
        </p:nvSpPr>
        <p:spPr>
          <a:xfrm>
            <a:off x="1879644" y="432633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做好源頭減量</a:t>
            </a: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5146CAC7-F7A3-3318-31FE-8427F6C1FAA9}"/>
              </a:ext>
            </a:extLst>
          </p:cNvPr>
          <p:cNvSpPr txBox="1"/>
          <p:nvPr/>
        </p:nvSpPr>
        <p:spPr>
          <a:xfrm>
            <a:off x="5150677" y="429098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使用在地食材</a:t>
            </a: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20BCE5FA-E1EA-C975-9EF8-526E28A1C32A}"/>
              </a:ext>
            </a:extLst>
          </p:cNvPr>
          <p:cNvSpPr txBox="1"/>
          <p:nvPr/>
        </p:nvSpPr>
        <p:spPr>
          <a:xfrm>
            <a:off x="8341696" y="428864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推行惜食點餐</a:t>
            </a: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AE5364FA-13EF-E222-3AFA-ED62EE9C6795}"/>
              </a:ext>
            </a:extLst>
          </p:cNvPr>
          <p:cNvSpPr txBox="1"/>
          <p:nvPr/>
        </p:nvSpPr>
        <p:spPr>
          <a:xfrm>
            <a:off x="2032041" y="5632286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不主動提供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一次性用品</a:t>
            </a:r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1D8CD224-4365-A99C-40A1-079A9C12C100}"/>
              </a:ext>
            </a:extLst>
          </p:cNvPr>
          <p:cNvSpPr txBox="1"/>
          <p:nvPr/>
        </p:nvSpPr>
        <p:spPr>
          <a:xfrm>
            <a:off x="5124595" y="564400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優先使用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國產在地食材</a:t>
            </a: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21B1C824-B339-EAC6-B6DE-214BDC024756}"/>
              </a:ext>
            </a:extLst>
          </p:cNvPr>
          <p:cNvSpPr txBox="1"/>
          <p:nvPr/>
        </p:nvSpPr>
        <p:spPr>
          <a:xfrm>
            <a:off x="8301552" y="5641664"/>
            <a:ext cx="203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提供餐點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分量調整服務</a:t>
            </a:r>
          </a:p>
        </p:txBody>
      </p:sp>
      <p:pic>
        <p:nvPicPr>
          <p:cNvPr id="84" name="圖片 83">
            <a:extLst>
              <a:ext uri="{FF2B5EF4-FFF2-40B4-BE49-F238E27FC236}">
                <a16:creationId xmlns:a16="http://schemas.microsoft.com/office/drawing/2014/main" id="{2405F676-9445-9C76-BEBC-6BA6D084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09" y="4812305"/>
            <a:ext cx="804147" cy="804147"/>
          </a:xfrm>
          <a:prstGeom prst="rect">
            <a:avLst/>
          </a:prstGeom>
        </p:spPr>
      </p:pic>
      <p:pic>
        <p:nvPicPr>
          <p:cNvPr id="86" name="圖片 85">
            <a:extLst>
              <a:ext uri="{FF2B5EF4-FFF2-40B4-BE49-F238E27FC236}">
                <a16:creationId xmlns:a16="http://schemas.microsoft.com/office/drawing/2014/main" id="{643240B0-7A15-2B5C-8FB4-62125F81D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33" y="4708101"/>
            <a:ext cx="954020" cy="954020"/>
          </a:xfrm>
          <a:prstGeom prst="rect">
            <a:avLst/>
          </a:prstGeom>
        </p:spPr>
      </p:pic>
      <p:pic>
        <p:nvPicPr>
          <p:cNvPr id="88" name="圖片 87">
            <a:extLst>
              <a:ext uri="{FF2B5EF4-FFF2-40B4-BE49-F238E27FC236}">
                <a16:creationId xmlns:a16="http://schemas.microsoft.com/office/drawing/2014/main" id="{AA326760-F4BC-D7F4-B027-A59B5D3F1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51" y="4812305"/>
            <a:ext cx="783376" cy="783376"/>
          </a:xfrm>
          <a:prstGeom prst="rect">
            <a:avLst/>
          </a:prstGeom>
        </p:spPr>
      </p:pic>
      <p:sp>
        <p:nvSpPr>
          <p:cNvPr id="89" name="投影片編號版面配置區 88">
            <a:extLst>
              <a:ext uri="{FF2B5EF4-FFF2-40B4-BE49-F238E27FC236}">
                <a16:creationId xmlns:a16="http://schemas.microsoft.com/office/drawing/2014/main" id="{E57E2C98-73DA-64F8-31D6-D8AA7006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614" y="6356350"/>
            <a:ext cx="2743200" cy="365125"/>
          </a:xfrm>
        </p:spPr>
        <p:txBody>
          <a:bodyPr/>
          <a:lstStyle/>
          <a:p>
            <a:fld id="{CDA05557-3C0C-430A-806A-7E309BE6F4B0}" type="slidenum">
              <a: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8</a:t>
            </a:fld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圖片 3" descr="一張含有 文字, 字型, 圖形, 平面設計 的圖片&#10;&#10;自動產生的描述">
            <a:extLst>
              <a:ext uri="{FF2B5EF4-FFF2-40B4-BE49-F238E27FC236}">
                <a16:creationId xmlns:a16="http://schemas.microsoft.com/office/drawing/2014/main" id="{BAE67E06-2AFD-C0D7-55FA-5F3A2875E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81" y="224125"/>
            <a:ext cx="2218286" cy="195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63DAD498-7F84-FBE9-C6FA-6EC6BC961EB4}"/>
              </a:ext>
            </a:extLst>
          </p:cNvPr>
          <p:cNvSpPr txBox="1"/>
          <p:nvPr/>
        </p:nvSpPr>
        <p:spPr>
          <a:xfrm>
            <a:off x="785667" y="2679116"/>
            <a:ext cx="1080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0"/>
                <a:solidFill>
                  <a:srgbClr val="7DBA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節能減碳</a:t>
            </a:r>
            <a:r>
              <a:rPr lang="en-US" altLang="zh-TW" sz="2800" b="1" dirty="0">
                <a:ln w="0"/>
                <a:solidFill>
                  <a:srgbClr val="7DBA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800" b="1" dirty="0">
                <a:ln w="0"/>
                <a:solidFill>
                  <a:srgbClr val="7DBA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無痕旅遊，一起成為綠色旅遊大師</a:t>
            </a:r>
            <a:r>
              <a:rPr lang="en-US" altLang="zh-TW" sz="2800" b="1" dirty="0">
                <a:ln w="0"/>
                <a:solidFill>
                  <a:srgbClr val="7DBA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2800" b="1" dirty="0">
              <a:ln w="0"/>
              <a:solidFill>
                <a:srgbClr val="7DBA9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A1FD409-5271-8B14-6F45-A9498AFD8D45}"/>
              </a:ext>
            </a:extLst>
          </p:cNvPr>
          <p:cNvSpPr txBox="1"/>
          <p:nvPr/>
        </p:nvSpPr>
        <p:spPr>
          <a:xfrm>
            <a:off x="1377565" y="6417160"/>
            <a:ext cx="144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參加綠色行程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25D8A6E-6F92-E582-8109-4008140B6C1F}"/>
              </a:ext>
            </a:extLst>
          </p:cNvPr>
          <p:cNvSpPr txBox="1"/>
          <p:nvPr/>
        </p:nvSpPr>
        <p:spPr>
          <a:xfrm>
            <a:off x="2992120" y="6403713"/>
            <a:ext cx="144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選擇綠色景點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4867294-7786-0E89-7996-B1EF9815CAC3}"/>
              </a:ext>
            </a:extLst>
          </p:cNvPr>
          <p:cNvSpPr txBox="1"/>
          <p:nvPr/>
        </p:nvSpPr>
        <p:spPr>
          <a:xfrm>
            <a:off x="4583349" y="6408196"/>
            <a:ext cx="144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選用綠色餐廳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B4223AD-2F30-41A0-D093-B88070090F8A}"/>
              </a:ext>
            </a:extLst>
          </p:cNvPr>
          <p:cNvSpPr txBox="1"/>
          <p:nvPr/>
        </p:nvSpPr>
        <p:spPr>
          <a:xfrm>
            <a:off x="6188025" y="6399232"/>
            <a:ext cx="144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購住環保旅宿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9193981-33EF-E3E0-2366-1A2F90802280}"/>
              </a:ext>
            </a:extLst>
          </p:cNvPr>
          <p:cNvSpPr txBox="1"/>
          <p:nvPr/>
        </p:nvSpPr>
        <p:spPr>
          <a:xfrm>
            <a:off x="7819595" y="6403715"/>
            <a:ext cx="144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保護自然生態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CF44080-2B9B-AA0C-4F1A-FB36E4369D9C}"/>
              </a:ext>
            </a:extLst>
          </p:cNvPr>
          <p:cNvSpPr txBox="1"/>
          <p:nvPr/>
        </p:nvSpPr>
        <p:spPr>
          <a:xfrm>
            <a:off x="9504953" y="6408198"/>
            <a:ext cx="1447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8ABF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增加戶外活動</a:t>
            </a:r>
          </a:p>
        </p:txBody>
      </p:sp>
      <p:pic>
        <p:nvPicPr>
          <p:cNvPr id="7170" name="Picture 2" descr="綠色旅遊-橫幅">
            <a:extLst>
              <a:ext uri="{FF2B5EF4-FFF2-40B4-BE49-F238E27FC236}">
                <a16:creationId xmlns:a16="http://schemas.microsoft.com/office/drawing/2014/main" id="{9F818F5A-5029-6000-8FF8-7787C71B6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72"/>
            <a:ext cx="12192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3D8345D-FCD7-F061-CB9F-46EE559B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32" y="5645957"/>
            <a:ext cx="885477" cy="8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16045537-F66A-CE41-FA2B-1CE5250B4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03" y="5577025"/>
            <a:ext cx="880902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49E92EBD-4ED6-339E-F96D-D2A46665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59" y="5604940"/>
            <a:ext cx="885477" cy="8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B3675C45-EF4F-3E9A-ACB5-B010EF5A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80" y="5690900"/>
            <a:ext cx="885477" cy="8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C3B4B55A-3555-A595-A4E3-6FB41DEF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890" y="5629619"/>
            <a:ext cx="885477" cy="8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>
            <a:extLst>
              <a:ext uri="{FF2B5EF4-FFF2-40B4-BE49-F238E27FC236}">
                <a16:creationId xmlns:a16="http://schemas.microsoft.com/office/drawing/2014/main" id="{19E0FB06-F3BA-E50E-4977-F1CDE842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53" y="5632719"/>
            <a:ext cx="885477" cy="8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17D3D8F-5310-872E-FD66-860248B6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379521"/>
            <a:ext cx="2743200" cy="365125"/>
          </a:xfrm>
        </p:spPr>
        <p:txBody>
          <a:bodyPr/>
          <a:lstStyle/>
          <a:p>
            <a:fld id="{CDA05557-3C0C-430A-806A-7E309BE6F4B0}" type="slidenum">
              <a: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9</a:t>
            </a:fld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348CFF8-626A-4CD3-537B-79D77AD66C73}"/>
              </a:ext>
            </a:extLst>
          </p:cNvPr>
          <p:cNvSpPr txBox="1"/>
          <p:nvPr/>
        </p:nvSpPr>
        <p:spPr>
          <a:xfrm>
            <a:off x="1339926" y="3170864"/>
            <a:ext cx="9696197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「綠色旅遊」是在旅遊的過程選擇對環境友善的方式，依環保、低碳方向規劃旅遊行程，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減少因旅行、交通或食宿所帶來的資源消耗，體驗在地旅遊模式。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000"/>
              </a:lnSpc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3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除了優先搭乘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自備盥洗用具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等個人環保作為，規劃行程時可優先參考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「環保餐廳」、「環境教育設施場所」、「環保標章旅館」或「環保旅店」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作為旅遊行程景點及用餐、住宿的選擇，就能符合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綠色旅遊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規範，也可選擇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環保標章旅行社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，規劃特有綠色遊程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81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自定义 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AA86B"/>
      </a:accent1>
      <a:accent2>
        <a:srgbClr val="7CC167"/>
      </a:accent2>
      <a:accent3>
        <a:srgbClr val="A4D7C8"/>
      </a:accent3>
      <a:accent4>
        <a:srgbClr val="A4D395"/>
      </a:accent4>
      <a:accent5>
        <a:srgbClr val="FF612A"/>
      </a:accent5>
      <a:accent6>
        <a:srgbClr val="C1C1C1"/>
      </a:accent6>
      <a:hlink>
        <a:srgbClr val="F84D4D"/>
      </a:hlink>
      <a:folHlink>
        <a:srgbClr val="BFBFBF"/>
      </a:folHlink>
    </a:clrScheme>
    <a:fontScheme name="4bj34ln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1085</Words>
  <Application>Microsoft Office PowerPoint</Application>
  <PresentationFormat>寬螢幕</PresentationFormat>
  <Paragraphs>152</Paragraphs>
  <Slides>12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微软雅黑</vt:lpstr>
      <vt:lpstr>阿里巴巴普惠体 2.0 65 Medium</vt:lpstr>
      <vt:lpstr>Microsoft JhengHei</vt:lpstr>
      <vt:lpstr>Microsoft JhengHei</vt:lpstr>
      <vt:lpstr>Arial</vt:lpstr>
      <vt:lpstr>第一PPT，www.1ppt.com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環資國際 Office 056-060(10405)</cp:lastModifiedBy>
  <cp:revision>47</cp:revision>
  <dcterms:created xsi:type="dcterms:W3CDTF">2022-03-29T08:13:49Z</dcterms:created>
  <dcterms:modified xsi:type="dcterms:W3CDTF">2024-03-18T08:37:13Z</dcterms:modified>
</cp:coreProperties>
</file>