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5" r:id="rId3"/>
    <p:sldId id="256" r:id="rId4"/>
    <p:sldId id="257" r:id="rId5"/>
    <p:sldId id="259" r:id="rId6"/>
    <p:sldId id="261" r:id="rId7"/>
    <p:sldId id="263" r:id="rId8"/>
    <p:sldId id="266" r:id="rId9"/>
    <p:sldId id="267" r:id="rId10"/>
    <p:sldId id="262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B4"/>
    <a:srgbClr val="B7DEE8"/>
    <a:srgbClr val="F07B56"/>
    <a:srgbClr val="34DA9B"/>
    <a:srgbClr val="40D5DC"/>
    <a:srgbClr val="00CC5C"/>
    <a:srgbClr val="00B050"/>
    <a:srgbClr val="F43906"/>
    <a:srgbClr val="C83D12"/>
    <a:srgbClr val="D84D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660"/>
  </p:normalViewPr>
  <p:slideViewPr>
    <p:cSldViewPr>
      <p:cViewPr varScale="1">
        <p:scale>
          <a:sx n="109" d="100"/>
          <a:sy n="109" d="100"/>
        </p:scale>
        <p:origin x="-18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47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C9637-9FB0-4473-8892-4A133C6F890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9C02214-A469-4B93-8C65-C932FFBCAC44}">
      <dgm:prSet phldrT="[文字]"/>
      <dgm:spPr>
        <a:solidFill>
          <a:srgbClr val="34DA9B"/>
        </a:solidFill>
      </dgm:spPr>
      <dgm:t>
        <a:bodyPr/>
        <a:lstStyle/>
        <a:p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7D6E5B8-A16A-4104-A444-207817D3F839}" type="parTrans" cxnId="{776CAA7B-EEFA-4CE6-B387-6EE463619FA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CA5A8C4-FBC4-4C30-BDEA-8BE71B801219}" type="sibTrans" cxnId="{776CAA7B-EEFA-4CE6-B387-6EE463619FA6}">
      <dgm:prSet/>
      <dgm:spPr>
        <a:solidFill>
          <a:srgbClr val="34DA9B"/>
        </a:solidFill>
      </dgm:spPr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5AE8F80-26A0-4883-B630-79515469FF65}">
      <dgm:prSet phldrT="[文字]"/>
      <dgm:spPr>
        <a:solidFill>
          <a:srgbClr val="F07B56"/>
        </a:solidFill>
      </dgm:spPr>
      <dgm:t>
        <a:bodyPr/>
        <a:lstStyle/>
        <a:p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767BC0C-B57A-4B35-BB77-DE85309CE939}" type="parTrans" cxnId="{8E8A3530-BCB4-4037-934D-B3B53A7A985D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8DAA54C-5225-46BE-BE6F-39E336679D0A}" type="sibTrans" cxnId="{8E8A3530-BCB4-4037-934D-B3B53A7A985D}">
      <dgm:prSet/>
      <dgm:spPr>
        <a:solidFill>
          <a:srgbClr val="F07B56"/>
        </a:solidFill>
      </dgm:spPr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2D7828F-4170-42DC-94A0-DE1001E2C31B}">
      <dgm:prSet phldrT="[文字]"/>
      <dgm:spPr>
        <a:solidFill>
          <a:srgbClr val="40D5DC"/>
        </a:solidFill>
      </dgm:spPr>
      <dgm:t>
        <a:bodyPr/>
        <a:lstStyle/>
        <a:p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4B01FB2-D1CD-45B9-83BC-146A6082E266}" type="parTrans" cxnId="{D342DDC4-7065-486C-8E62-D30FF8120D4C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63EE842-964C-47CF-A8D8-880378563222}" type="sibTrans" cxnId="{D342DDC4-7065-486C-8E62-D30FF8120D4C}">
      <dgm:prSet/>
      <dgm:spPr>
        <a:solidFill>
          <a:srgbClr val="40D5DC"/>
        </a:solidFill>
      </dgm:spPr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DA9209D-61A6-4B39-86E6-00DF6E933B69}" type="pres">
      <dgm:prSet presAssocID="{CACC9637-9FB0-4473-8892-4A133C6F89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11A6AEE-CAD0-439C-B7C1-3650327805D9}" type="pres">
      <dgm:prSet presAssocID="{B9C02214-A469-4B93-8C65-C932FFBCAC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AB9A91-1029-445E-BE0E-42FCE2B1A025}" type="pres">
      <dgm:prSet presAssocID="{CCA5A8C4-FBC4-4C30-BDEA-8BE71B801219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66DBC25-6B13-44D0-9EDC-D2212324BBFB}" type="pres">
      <dgm:prSet presAssocID="{CCA5A8C4-FBC4-4C30-BDEA-8BE71B801219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E6175B3C-646A-4E6A-B804-4A11D9EC8237}" type="pres">
      <dgm:prSet presAssocID="{B5AE8F80-26A0-4883-B630-79515469FF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1BEA7E-A5DD-40FB-A017-08A97DA8F020}" type="pres">
      <dgm:prSet presAssocID="{48DAA54C-5225-46BE-BE6F-39E336679D0A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3AF6DDFF-9F6B-44DD-A286-DC3C51B0E99D}" type="pres">
      <dgm:prSet presAssocID="{48DAA54C-5225-46BE-BE6F-39E336679D0A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4E69CCD-6152-404D-8EA7-9BCCF9F864EA}" type="pres">
      <dgm:prSet presAssocID="{A2D7828F-4170-42DC-94A0-DE1001E2C3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85448-0115-475F-9682-B24FABFA6C8C}" type="pres">
      <dgm:prSet presAssocID="{D63EE842-964C-47CF-A8D8-88037856322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C9757054-83BF-4827-BFBB-6EAE6EC91464}" type="pres">
      <dgm:prSet presAssocID="{D63EE842-964C-47CF-A8D8-88037856322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121B1AA0-9609-4011-8593-4852E8578974}" type="presOf" srcId="{D63EE842-964C-47CF-A8D8-880378563222}" destId="{C9757054-83BF-4827-BFBB-6EAE6EC91464}" srcOrd="1" destOrd="0" presId="urn:microsoft.com/office/officeart/2005/8/layout/cycle2"/>
    <dgm:cxn modelId="{02598216-B83F-4D32-9893-46DECF8C8B94}" type="presOf" srcId="{48DAA54C-5225-46BE-BE6F-39E336679D0A}" destId="{3AF6DDFF-9F6B-44DD-A286-DC3C51B0E99D}" srcOrd="1" destOrd="0" presId="urn:microsoft.com/office/officeart/2005/8/layout/cycle2"/>
    <dgm:cxn modelId="{8DFB6FA2-2BD9-46F4-9FA3-37DA07F4AD51}" type="presOf" srcId="{48DAA54C-5225-46BE-BE6F-39E336679D0A}" destId="{511BEA7E-A5DD-40FB-A017-08A97DA8F020}" srcOrd="0" destOrd="0" presId="urn:microsoft.com/office/officeart/2005/8/layout/cycle2"/>
    <dgm:cxn modelId="{E6188F63-7CB5-4600-9715-2220B6ED950F}" type="presOf" srcId="{B5AE8F80-26A0-4883-B630-79515469FF65}" destId="{E6175B3C-646A-4E6A-B804-4A11D9EC8237}" srcOrd="0" destOrd="0" presId="urn:microsoft.com/office/officeart/2005/8/layout/cycle2"/>
    <dgm:cxn modelId="{E0266469-0615-4DFF-8598-242B520E8B1B}" type="presOf" srcId="{CCA5A8C4-FBC4-4C30-BDEA-8BE71B801219}" destId="{69AB9A91-1029-445E-BE0E-42FCE2B1A025}" srcOrd="0" destOrd="0" presId="urn:microsoft.com/office/officeart/2005/8/layout/cycle2"/>
    <dgm:cxn modelId="{4C299BFD-59F3-4E8D-88D0-FA67E8407CEC}" type="presOf" srcId="{D63EE842-964C-47CF-A8D8-880378563222}" destId="{D6585448-0115-475F-9682-B24FABFA6C8C}" srcOrd="0" destOrd="0" presId="urn:microsoft.com/office/officeart/2005/8/layout/cycle2"/>
    <dgm:cxn modelId="{776CAA7B-EEFA-4CE6-B387-6EE463619FA6}" srcId="{CACC9637-9FB0-4473-8892-4A133C6F8902}" destId="{B9C02214-A469-4B93-8C65-C932FFBCAC44}" srcOrd="0" destOrd="0" parTransId="{87D6E5B8-A16A-4104-A444-207817D3F839}" sibTransId="{CCA5A8C4-FBC4-4C30-BDEA-8BE71B801219}"/>
    <dgm:cxn modelId="{8E8A3530-BCB4-4037-934D-B3B53A7A985D}" srcId="{CACC9637-9FB0-4473-8892-4A133C6F8902}" destId="{B5AE8F80-26A0-4883-B630-79515469FF65}" srcOrd="1" destOrd="0" parTransId="{5767BC0C-B57A-4B35-BB77-DE85309CE939}" sibTransId="{48DAA54C-5225-46BE-BE6F-39E336679D0A}"/>
    <dgm:cxn modelId="{834AA0BA-628A-4537-A8A3-241BB48B3BAB}" type="presOf" srcId="{B9C02214-A469-4B93-8C65-C932FFBCAC44}" destId="{111A6AEE-CAD0-439C-B7C1-3650327805D9}" srcOrd="0" destOrd="0" presId="urn:microsoft.com/office/officeart/2005/8/layout/cycle2"/>
    <dgm:cxn modelId="{2C38BB9D-7106-4ECE-9A5F-0ABC5370E330}" type="presOf" srcId="{CACC9637-9FB0-4473-8892-4A133C6F8902}" destId="{8DA9209D-61A6-4B39-86E6-00DF6E933B69}" srcOrd="0" destOrd="0" presId="urn:microsoft.com/office/officeart/2005/8/layout/cycle2"/>
    <dgm:cxn modelId="{D342DDC4-7065-486C-8E62-D30FF8120D4C}" srcId="{CACC9637-9FB0-4473-8892-4A133C6F8902}" destId="{A2D7828F-4170-42DC-94A0-DE1001E2C31B}" srcOrd="2" destOrd="0" parTransId="{B4B01FB2-D1CD-45B9-83BC-146A6082E266}" sibTransId="{D63EE842-964C-47CF-A8D8-880378563222}"/>
    <dgm:cxn modelId="{35B38B3A-38A4-46D0-B204-E42205CEE8B6}" type="presOf" srcId="{CCA5A8C4-FBC4-4C30-BDEA-8BE71B801219}" destId="{466DBC25-6B13-44D0-9EDC-D2212324BBFB}" srcOrd="1" destOrd="0" presId="urn:microsoft.com/office/officeart/2005/8/layout/cycle2"/>
    <dgm:cxn modelId="{1F0D4100-B8F1-4467-95C4-75B0A2A178F8}" type="presOf" srcId="{A2D7828F-4170-42DC-94A0-DE1001E2C31B}" destId="{44E69CCD-6152-404D-8EA7-9BCCF9F864EA}" srcOrd="0" destOrd="0" presId="urn:microsoft.com/office/officeart/2005/8/layout/cycle2"/>
    <dgm:cxn modelId="{6BCA2CCF-607C-4487-8D5C-2FDE72BF92C2}" type="presParOf" srcId="{8DA9209D-61A6-4B39-86E6-00DF6E933B69}" destId="{111A6AEE-CAD0-439C-B7C1-3650327805D9}" srcOrd="0" destOrd="0" presId="urn:microsoft.com/office/officeart/2005/8/layout/cycle2"/>
    <dgm:cxn modelId="{2173440C-DF18-4886-8BAA-14D840EC1BEE}" type="presParOf" srcId="{8DA9209D-61A6-4B39-86E6-00DF6E933B69}" destId="{69AB9A91-1029-445E-BE0E-42FCE2B1A025}" srcOrd="1" destOrd="0" presId="urn:microsoft.com/office/officeart/2005/8/layout/cycle2"/>
    <dgm:cxn modelId="{205AFCDE-BEC1-44EA-940A-8140BE848CC9}" type="presParOf" srcId="{69AB9A91-1029-445E-BE0E-42FCE2B1A025}" destId="{466DBC25-6B13-44D0-9EDC-D2212324BBFB}" srcOrd="0" destOrd="0" presId="urn:microsoft.com/office/officeart/2005/8/layout/cycle2"/>
    <dgm:cxn modelId="{FC6DDADB-31B4-4358-851F-E12B036BFD34}" type="presParOf" srcId="{8DA9209D-61A6-4B39-86E6-00DF6E933B69}" destId="{E6175B3C-646A-4E6A-B804-4A11D9EC8237}" srcOrd="2" destOrd="0" presId="urn:microsoft.com/office/officeart/2005/8/layout/cycle2"/>
    <dgm:cxn modelId="{E8C6C172-D253-4042-9740-5EEADC84D963}" type="presParOf" srcId="{8DA9209D-61A6-4B39-86E6-00DF6E933B69}" destId="{511BEA7E-A5DD-40FB-A017-08A97DA8F020}" srcOrd="3" destOrd="0" presId="urn:microsoft.com/office/officeart/2005/8/layout/cycle2"/>
    <dgm:cxn modelId="{D89E5602-C4FB-46BE-9DE9-89BBE8B4D6C2}" type="presParOf" srcId="{511BEA7E-A5DD-40FB-A017-08A97DA8F020}" destId="{3AF6DDFF-9F6B-44DD-A286-DC3C51B0E99D}" srcOrd="0" destOrd="0" presId="urn:microsoft.com/office/officeart/2005/8/layout/cycle2"/>
    <dgm:cxn modelId="{8EE95B91-5EB4-49B4-9D90-C2D65D73F295}" type="presParOf" srcId="{8DA9209D-61A6-4B39-86E6-00DF6E933B69}" destId="{44E69CCD-6152-404D-8EA7-9BCCF9F864EA}" srcOrd="4" destOrd="0" presId="urn:microsoft.com/office/officeart/2005/8/layout/cycle2"/>
    <dgm:cxn modelId="{7FD20C90-77F2-41E8-A60D-DAD2F31A0A5C}" type="presParOf" srcId="{8DA9209D-61A6-4B39-86E6-00DF6E933B69}" destId="{D6585448-0115-475F-9682-B24FABFA6C8C}" srcOrd="5" destOrd="0" presId="urn:microsoft.com/office/officeart/2005/8/layout/cycle2"/>
    <dgm:cxn modelId="{7A70653E-939B-421E-9742-DDDE66A7D55C}" type="presParOf" srcId="{D6585448-0115-475F-9682-B24FABFA6C8C}" destId="{C9757054-83BF-4827-BFBB-6EAE6EC914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1A6AEE-CAD0-439C-B7C1-3650327805D9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solidFill>
          <a:srgbClr val="34DA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165449" y="606"/>
        <a:ext cx="1765101" cy="1765101"/>
      </dsp:txXfrm>
    </dsp:sp>
    <dsp:sp modelId="{69AB9A91-1029-445E-BE0E-42FCE2B1A025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rgbClr val="34DA9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3600000">
        <a:off x="3469294" y="1722603"/>
        <a:ext cx="470660" cy="595721"/>
      </dsp:txXfrm>
    </dsp:sp>
    <dsp:sp modelId="{E6175B3C-646A-4E6A-B804-4A11D9EC8237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solidFill>
          <a:srgbClr val="F07B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492018" y="2298292"/>
        <a:ext cx="1765101" cy="1765101"/>
      </dsp:txXfrm>
    </dsp:sp>
    <dsp:sp modelId="{511BEA7E-A5DD-40FB-A017-08A97DA8F020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rgbClr val="F07B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10800000">
        <a:off x="2825990" y="2882982"/>
        <a:ext cx="470660" cy="595721"/>
      </dsp:txXfrm>
    </dsp:sp>
    <dsp:sp modelId="{44E69CCD-6152-404D-8EA7-9BCCF9F864EA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solidFill>
          <a:srgbClr val="40D5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838879" y="2298292"/>
        <a:ext cx="1765101" cy="1765101"/>
      </dsp:txXfrm>
    </dsp:sp>
    <dsp:sp modelId="{D6585448-0115-475F-9682-B24FABFA6C8C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rgbClr val="40D5D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18000000">
        <a:off x="2142724" y="1745675"/>
        <a:ext cx="470660" cy="59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B9555-E900-4872-AFD4-3BA9EADD4CAF}" type="datetimeFigureOut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05585-EC37-4BD3-AB54-CC483D1995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4958-7DCE-4A8E-8CC0-9A3D9525049E}" type="datetimeFigureOut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92C7-B065-44EA-BA5B-A7984EE0CC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92C7-B065-44EA-BA5B-A7984EE0CCC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92C7-B065-44EA-BA5B-A7984EE0CCC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92C7-B065-44EA-BA5B-A7984EE0CCC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DD39-4D12-44D3-9A77-E0D37616A564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95536" cy="365125"/>
          </a:xfrm>
        </p:spPr>
        <p:txBody>
          <a:bodyPr/>
          <a:lstStyle>
            <a:lvl1pPr>
              <a:defRPr b="1" i="0" baseline="0">
                <a:latin typeface="Times New Roman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B19E-E6D3-43FE-9BAF-61804AE7635B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EDA-B382-40A8-8875-87D408F3B6C7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2BB-95B3-480B-AB0D-AC445AC55B78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FDF9-1CF2-4BC3-BC87-FE6A41DB6F97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4DA9-4FC1-4F67-B499-F01421B49D94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706-5627-47DC-A192-F95A38092622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EAF7-0D00-4533-A5CA-02BE33B93E6D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4214-DDD1-49FA-8F20-4129DA8A0804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836-B11A-406E-A011-65602354B03F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D337-BC67-4795-8455-0A18CFD95F46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E486-738A-4FE3-9AA2-C5598CBB747B}" type="datetime1">
              <a:rPr lang="zh-TW" altLang="en-US" smtClean="0"/>
              <a:pPr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jpe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jpe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6.png"/><Relationship Id="rId32" Type="http://schemas.openxmlformats.org/officeDocument/2006/relationships/image" Target="../media/image44.jpeg"/><Relationship Id="rId37" Type="http://schemas.openxmlformats.org/officeDocument/2006/relationships/image" Target="../media/image49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jpeg"/><Relationship Id="rId36" Type="http://schemas.openxmlformats.org/officeDocument/2006/relationships/image" Target="../media/image48.pn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31" Type="http://schemas.openxmlformats.org/officeDocument/2006/relationships/image" Target="../media/image43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jpeg"/><Relationship Id="rId35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249289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年度新北市里環境認證計畫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>
          <a:xfrm>
            <a:off x="0" y="6453336"/>
            <a:ext cx="395536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35" name="object 3"/>
          <p:cNvSpPr/>
          <p:nvPr/>
        </p:nvSpPr>
        <p:spPr>
          <a:xfrm>
            <a:off x="1523" y="0"/>
            <a:ext cx="2050197" cy="1700808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文字方塊 23"/>
          <p:cNvSpPr txBox="1"/>
          <p:nvPr/>
        </p:nvSpPr>
        <p:spPr>
          <a:xfrm>
            <a:off x="1835696" y="321297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低碳永續指標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綠色消費推廣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411760" y="472514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新北市環保局</a:t>
            </a:r>
            <a:endParaRPr lang="en-US" altLang="zh-TW" sz="24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object 3"/>
          <p:cNvSpPr/>
          <p:nvPr/>
        </p:nvSpPr>
        <p:spPr>
          <a:xfrm flipH="1" flipV="1">
            <a:off x="7093803" y="5157192"/>
            <a:ext cx="2050197" cy="1700808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object 2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581355" y="443788"/>
            <a:ext cx="5070765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環保集點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綠點怎麼回饋？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8711310" y="645485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3420617" y="2388870"/>
            <a:ext cx="2225040" cy="2225040"/>
          </a:xfrm>
          <a:custGeom>
            <a:avLst/>
            <a:gdLst/>
            <a:ahLst/>
            <a:cxnLst/>
            <a:rect l="l" t="t" r="r" b="b"/>
            <a:pathLst>
              <a:path w="2225040" h="2225040">
                <a:moveTo>
                  <a:pt x="0" y="1112519"/>
                </a:moveTo>
                <a:lnTo>
                  <a:pt x="1027" y="1064261"/>
                </a:lnTo>
                <a:lnTo>
                  <a:pt x="4083" y="1016527"/>
                </a:lnTo>
                <a:lnTo>
                  <a:pt x="9125" y="969361"/>
                </a:lnTo>
                <a:lnTo>
                  <a:pt x="16111" y="922802"/>
                </a:lnTo>
                <a:lnTo>
                  <a:pt x="25000" y="876895"/>
                </a:lnTo>
                <a:lnTo>
                  <a:pt x="35750" y="831679"/>
                </a:lnTo>
                <a:lnTo>
                  <a:pt x="48319" y="787197"/>
                </a:lnTo>
                <a:lnTo>
                  <a:pt x="62666" y="743491"/>
                </a:lnTo>
                <a:lnTo>
                  <a:pt x="78748" y="700602"/>
                </a:lnTo>
                <a:lnTo>
                  <a:pt x="96524" y="658572"/>
                </a:lnTo>
                <a:lnTo>
                  <a:pt x="115953" y="617443"/>
                </a:lnTo>
                <a:lnTo>
                  <a:pt x="136992" y="577257"/>
                </a:lnTo>
                <a:lnTo>
                  <a:pt x="159599" y="538055"/>
                </a:lnTo>
                <a:lnTo>
                  <a:pt x="183734" y="499879"/>
                </a:lnTo>
                <a:lnTo>
                  <a:pt x="209353" y="462770"/>
                </a:lnTo>
                <a:lnTo>
                  <a:pt x="236417" y="426771"/>
                </a:lnTo>
                <a:lnTo>
                  <a:pt x="264882" y="391924"/>
                </a:lnTo>
                <a:lnTo>
                  <a:pt x="294707" y="358269"/>
                </a:lnTo>
                <a:lnTo>
                  <a:pt x="325850" y="325850"/>
                </a:lnTo>
                <a:lnTo>
                  <a:pt x="358269" y="294707"/>
                </a:lnTo>
                <a:lnTo>
                  <a:pt x="391924" y="264882"/>
                </a:lnTo>
                <a:lnTo>
                  <a:pt x="426771" y="236417"/>
                </a:lnTo>
                <a:lnTo>
                  <a:pt x="462770" y="209353"/>
                </a:lnTo>
                <a:lnTo>
                  <a:pt x="499879" y="183734"/>
                </a:lnTo>
                <a:lnTo>
                  <a:pt x="538055" y="159599"/>
                </a:lnTo>
                <a:lnTo>
                  <a:pt x="577257" y="136992"/>
                </a:lnTo>
                <a:lnTo>
                  <a:pt x="617443" y="115953"/>
                </a:lnTo>
                <a:lnTo>
                  <a:pt x="658572" y="96524"/>
                </a:lnTo>
                <a:lnTo>
                  <a:pt x="700602" y="78748"/>
                </a:lnTo>
                <a:lnTo>
                  <a:pt x="743491" y="62666"/>
                </a:lnTo>
                <a:lnTo>
                  <a:pt x="787197" y="48319"/>
                </a:lnTo>
                <a:lnTo>
                  <a:pt x="831679" y="35750"/>
                </a:lnTo>
                <a:lnTo>
                  <a:pt x="876895" y="25000"/>
                </a:lnTo>
                <a:lnTo>
                  <a:pt x="922802" y="16111"/>
                </a:lnTo>
                <a:lnTo>
                  <a:pt x="969361" y="9125"/>
                </a:lnTo>
                <a:lnTo>
                  <a:pt x="1016527" y="4083"/>
                </a:lnTo>
                <a:lnTo>
                  <a:pt x="1064261" y="1027"/>
                </a:lnTo>
                <a:lnTo>
                  <a:pt x="1112520" y="0"/>
                </a:lnTo>
                <a:lnTo>
                  <a:pt x="1160778" y="1027"/>
                </a:lnTo>
                <a:lnTo>
                  <a:pt x="1208512" y="4083"/>
                </a:lnTo>
                <a:lnTo>
                  <a:pt x="1255678" y="9125"/>
                </a:lnTo>
                <a:lnTo>
                  <a:pt x="1302237" y="16111"/>
                </a:lnTo>
                <a:lnTo>
                  <a:pt x="1348144" y="25000"/>
                </a:lnTo>
                <a:lnTo>
                  <a:pt x="1393360" y="35750"/>
                </a:lnTo>
                <a:lnTo>
                  <a:pt x="1437842" y="48319"/>
                </a:lnTo>
                <a:lnTo>
                  <a:pt x="1481548" y="62666"/>
                </a:lnTo>
                <a:lnTo>
                  <a:pt x="1524437" y="78748"/>
                </a:lnTo>
                <a:lnTo>
                  <a:pt x="1566467" y="96524"/>
                </a:lnTo>
                <a:lnTo>
                  <a:pt x="1607596" y="115953"/>
                </a:lnTo>
                <a:lnTo>
                  <a:pt x="1647782" y="136992"/>
                </a:lnTo>
                <a:lnTo>
                  <a:pt x="1686984" y="159599"/>
                </a:lnTo>
                <a:lnTo>
                  <a:pt x="1725160" y="183734"/>
                </a:lnTo>
                <a:lnTo>
                  <a:pt x="1762269" y="209353"/>
                </a:lnTo>
                <a:lnTo>
                  <a:pt x="1798268" y="236417"/>
                </a:lnTo>
                <a:lnTo>
                  <a:pt x="1833115" y="264882"/>
                </a:lnTo>
                <a:lnTo>
                  <a:pt x="1866770" y="294707"/>
                </a:lnTo>
                <a:lnTo>
                  <a:pt x="1899189" y="325850"/>
                </a:lnTo>
                <a:lnTo>
                  <a:pt x="1930332" y="358269"/>
                </a:lnTo>
                <a:lnTo>
                  <a:pt x="1960157" y="391924"/>
                </a:lnTo>
                <a:lnTo>
                  <a:pt x="1988622" y="426771"/>
                </a:lnTo>
                <a:lnTo>
                  <a:pt x="2015686" y="462770"/>
                </a:lnTo>
                <a:lnTo>
                  <a:pt x="2041305" y="499879"/>
                </a:lnTo>
                <a:lnTo>
                  <a:pt x="2065440" y="538055"/>
                </a:lnTo>
                <a:lnTo>
                  <a:pt x="2088047" y="577257"/>
                </a:lnTo>
                <a:lnTo>
                  <a:pt x="2109086" y="617443"/>
                </a:lnTo>
                <a:lnTo>
                  <a:pt x="2128515" y="658572"/>
                </a:lnTo>
                <a:lnTo>
                  <a:pt x="2146291" y="700602"/>
                </a:lnTo>
                <a:lnTo>
                  <a:pt x="2162373" y="743491"/>
                </a:lnTo>
                <a:lnTo>
                  <a:pt x="2176720" y="787197"/>
                </a:lnTo>
                <a:lnTo>
                  <a:pt x="2189289" y="831679"/>
                </a:lnTo>
                <a:lnTo>
                  <a:pt x="2200039" y="876895"/>
                </a:lnTo>
                <a:lnTo>
                  <a:pt x="2208928" y="922802"/>
                </a:lnTo>
                <a:lnTo>
                  <a:pt x="2215914" y="969361"/>
                </a:lnTo>
                <a:lnTo>
                  <a:pt x="2220956" y="1016527"/>
                </a:lnTo>
                <a:lnTo>
                  <a:pt x="2224012" y="1064261"/>
                </a:lnTo>
                <a:lnTo>
                  <a:pt x="2225040" y="1112519"/>
                </a:lnTo>
                <a:lnTo>
                  <a:pt x="2224012" y="1160778"/>
                </a:lnTo>
                <a:lnTo>
                  <a:pt x="2220956" y="1208512"/>
                </a:lnTo>
                <a:lnTo>
                  <a:pt x="2215914" y="1255678"/>
                </a:lnTo>
                <a:lnTo>
                  <a:pt x="2208928" y="1302237"/>
                </a:lnTo>
                <a:lnTo>
                  <a:pt x="2200039" y="1348144"/>
                </a:lnTo>
                <a:lnTo>
                  <a:pt x="2189289" y="1393360"/>
                </a:lnTo>
                <a:lnTo>
                  <a:pt x="2176720" y="1437842"/>
                </a:lnTo>
                <a:lnTo>
                  <a:pt x="2162373" y="1481548"/>
                </a:lnTo>
                <a:lnTo>
                  <a:pt x="2146291" y="1524437"/>
                </a:lnTo>
                <a:lnTo>
                  <a:pt x="2128515" y="1566467"/>
                </a:lnTo>
                <a:lnTo>
                  <a:pt x="2109086" y="1607596"/>
                </a:lnTo>
                <a:lnTo>
                  <a:pt x="2088047" y="1647782"/>
                </a:lnTo>
                <a:lnTo>
                  <a:pt x="2065440" y="1686984"/>
                </a:lnTo>
                <a:lnTo>
                  <a:pt x="2041305" y="1725160"/>
                </a:lnTo>
                <a:lnTo>
                  <a:pt x="2015686" y="1762269"/>
                </a:lnTo>
                <a:lnTo>
                  <a:pt x="1988622" y="1798268"/>
                </a:lnTo>
                <a:lnTo>
                  <a:pt x="1960157" y="1833115"/>
                </a:lnTo>
                <a:lnTo>
                  <a:pt x="1930332" y="1866770"/>
                </a:lnTo>
                <a:lnTo>
                  <a:pt x="1899189" y="1899189"/>
                </a:lnTo>
                <a:lnTo>
                  <a:pt x="1866770" y="1930332"/>
                </a:lnTo>
                <a:lnTo>
                  <a:pt x="1833115" y="1960157"/>
                </a:lnTo>
                <a:lnTo>
                  <a:pt x="1798268" y="1988622"/>
                </a:lnTo>
                <a:lnTo>
                  <a:pt x="1762269" y="2015686"/>
                </a:lnTo>
                <a:lnTo>
                  <a:pt x="1725160" y="2041305"/>
                </a:lnTo>
                <a:lnTo>
                  <a:pt x="1686984" y="2065440"/>
                </a:lnTo>
                <a:lnTo>
                  <a:pt x="1647782" y="2088047"/>
                </a:lnTo>
                <a:lnTo>
                  <a:pt x="1607596" y="2109086"/>
                </a:lnTo>
                <a:lnTo>
                  <a:pt x="1566467" y="2128515"/>
                </a:lnTo>
                <a:lnTo>
                  <a:pt x="1524437" y="2146291"/>
                </a:lnTo>
                <a:lnTo>
                  <a:pt x="1481548" y="2162373"/>
                </a:lnTo>
                <a:lnTo>
                  <a:pt x="1437842" y="2176720"/>
                </a:lnTo>
                <a:lnTo>
                  <a:pt x="1393360" y="2189289"/>
                </a:lnTo>
                <a:lnTo>
                  <a:pt x="1348144" y="2200039"/>
                </a:lnTo>
                <a:lnTo>
                  <a:pt x="1302237" y="2208928"/>
                </a:lnTo>
                <a:lnTo>
                  <a:pt x="1255678" y="2215914"/>
                </a:lnTo>
                <a:lnTo>
                  <a:pt x="1208512" y="2220956"/>
                </a:lnTo>
                <a:lnTo>
                  <a:pt x="1160778" y="2224012"/>
                </a:lnTo>
                <a:lnTo>
                  <a:pt x="1112520" y="2225040"/>
                </a:lnTo>
                <a:lnTo>
                  <a:pt x="1064261" y="2224012"/>
                </a:lnTo>
                <a:lnTo>
                  <a:pt x="1016527" y="2220956"/>
                </a:lnTo>
                <a:lnTo>
                  <a:pt x="969361" y="2215914"/>
                </a:lnTo>
                <a:lnTo>
                  <a:pt x="922802" y="2208928"/>
                </a:lnTo>
                <a:lnTo>
                  <a:pt x="876895" y="2200039"/>
                </a:lnTo>
                <a:lnTo>
                  <a:pt x="831679" y="2189289"/>
                </a:lnTo>
                <a:lnTo>
                  <a:pt x="787197" y="2176720"/>
                </a:lnTo>
                <a:lnTo>
                  <a:pt x="743491" y="2162373"/>
                </a:lnTo>
                <a:lnTo>
                  <a:pt x="700602" y="2146291"/>
                </a:lnTo>
                <a:lnTo>
                  <a:pt x="658572" y="2128515"/>
                </a:lnTo>
                <a:lnTo>
                  <a:pt x="617443" y="2109086"/>
                </a:lnTo>
                <a:lnTo>
                  <a:pt x="577257" y="2088047"/>
                </a:lnTo>
                <a:lnTo>
                  <a:pt x="538055" y="2065440"/>
                </a:lnTo>
                <a:lnTo>
                  <a:pt x="499879" y="2041305"/>
                </a:lnTo>
                <a:lnTo>
                  <a:pt x="462770" y="2015686"/>
                </a:lnTo>
                <a:lnTo>
                  <a:pt x="426771" y="1988622"/>
                </a:lnTo>
                <a:lnTo>
                  <a:pt x="391924" y="1960157"/>
                </a:lnTo>
                <a:lnTo>
                  <a:pt x="358269" y="1930332"/>
                </a:lnTo>
                <a:lnTo>
                  <a:pt x="325850" y="1899189"/>
                </a:lnTo>
                <a:lnTo>
                  <a:pt x="294707" y="1866770"/>
                </a:lnTo>
                <a:lnTo>
                  <a:pt x="264882" y="1833115"/>
                </a:lnTo>
                <a:lnTo>
                  <a:pt x="236417" y="1798268"/>
                </a:lnTo>
                <a:lnTo>
                  <a:pt x="209353" y="1762269"/>
                </a:lnTo>
                <a:lnTo>
                  <a:pt x="183734" y="1725160"/>
                </a:lnTo>
                <a:lnTo>
                  <a:pt x="159599" y="1686984"/>
                </a:lnTo>
                <a:lnTo>
                  <a:pt x="136992" y="1647782"/>
                </a:lnTo>
                <a:lnTo>
                  <a:pt x="115953" y="1607596"/>
                </a:lnTo>
                <a:lnTo>
                  <a:pt x="96524" y="1566467"/>
                </a:lnTo>
                <a:lnTo>
                  <a:pt x="78748" y="1524437"/>
                </a:lnTo>
                <a:lnTo>
                  <a:pt x="62666" y="1481548"/>
                </a:lnTo>
                <a:lnTo>
                  <a:pt x="48319" y="1437842"/>
                </a:lnTo>
                <a:lnTo>
                  <a:pt x="35750" y="1393360"/>
                </a:lnTo>
                <a:lnTo>
                  <a:pt x="25000" y="1348144"/>
                </a:lnTo>
                <a:lnTo>
                  <a:pt x="16111" y="1302237"/>
                </a:lnTo>
                <a:lnTo>
                  <a:pt x="9125" y="1255678"/>
                </a:lnTo>
                <a:lnTo>
                  <a:pt x="4083" y="1208512"/>
                </a:lnTo>
                <a:lnTo>
                  <a:pt x="1027" y="1160778"/>
                </a:lnTo>
                <a:lnTo>
                  <a:pt x="0" y="1112519"/>
                </a:lnTo>
                <a:close/>
              </a:path>
            </a:pathLst>
          </a:custGeom>
          <a:ln w="3810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3528589" y="2814066"/>
            <a:ext cx="2020570" cy="1383665"/>
          </a:xfrm>
          <a:custGeom>
            <a:avLst/>
            <a:gdLst/>
            <a:ahLst/>
            <a:cxnLst/>
            <a:rect l="l" t="t" r="r" b="b"/>
            <a:pathLst>
              <a:path w="2020570" h="1383664">
                <a:moveTo>
                  <a:pt x="1531399" y="1182116"/>
                </a:moveTo>
                <a:lnTo>
                  <a:pt x="899773" y="1182116"/>
                </a:lnTo>
                <a:lnTo>
                  <a:pt x="904057" y="1207192"/>
                </a:lnTo>
                <a:lnTo>
                  <a:pt x="934047" y="1265761"/>
                </a:lnTo>
                <a:lnTo>
                  <a:pt x="1015448" y="1332831"/>
                </a:lnTo>
                <a:lnTo>
                  <a:pt x="1173966" y="1383411"/>
                </a:lnTo>
                <a:lnTo>
                  <a:pt x="1345898" y="1370193"/>
                </a:lnTo>
                <a:lnTo>
                  <a:pt x="1456811" y="1296908"/>
                </a:lnTo>
                <a:lnTo>
                  <a:pt x="1516313" y="1215122"/>
                </a:lnTo>
                <a:lnTo>
                  <a:pt x="1531399" y="1182116"/>
                </a:lnTo>
                <a:close/>
              </a:path>
              <a:path w="2020570" h="1383664">
                <a:moveTo>
                  <a:pt x="1791366" y="1105535"/>
                </a:moveTo>
                <a:lnTo>
                  <a:pt x="436223" y="1105535"/>
                </a:lnTo>
                <a:lnTo>
                  <a:pt x="439801" y="1133770"/>
                </a:lnTo>
                <a:lnTo>
                  <a:pt x="461131" y="1198546"/>
                </a:lnTo>
                <a:lnTo>
                  <a:pt x="516108" y="1269966"/>
                </a:lnTo>
                <a:lnTo>
                  <a:pt x="620627" y="1318133"/>
                </a:lnTo>
                <a:lnTo>
                  <a:pt x="740432" y="1311828"/>
                </a:lnTo>
                <a:lnTo>
                  <a:pt x="827923" y="1263411"/>
                </a:lnTo>
                <a:lnTo>
                  <a:pt x="881553" y="1208351"/>
                </a:lnTo>
                <a:lnTo>
                  <a:pt x="899773" y="1182116"/>
                </a:lnTo>
                <a:lnTo>
                  <a:pt x="1531399" y="1182116"/>
                </a:lnTo>
                <a:lnTo>
                  <a:pt x="1534011" y="1176401"/>
                </a:lnTo>
                <a:lnTo>
                  <a:pt x="1706682" y="1176401"/>
                </a:lnTo>
                <a:lnTo>
                  <a:pt x="1741053" y="1162637"/>
                </a:lnTo>
                <a:lnTo>
                  <a:pt x="1785757" y="1115482"/>
                </a:lnTo>
                <a:lnTo>
                  <a:pt x="1791366" y="1105535"/>
                </a:lnTo>
                <a:close/>
              </a:path>
              <a:path w="2020570" h="1383664">
                <a:moveTo>
                  <a:pt x="1706682" y="1176401"/>
                </a:moveTo>
                <a:lnTo>
                  <a:pt x="1534011" y="1176401"/>
                </a:lnTo>
                <a:lnTo>
                  <a:pt x="1659154" y="1195433"/>
                </a:lnTo>
                <a:lnTo>
                  <a:pt x="1706682" y="1176401"/>
                </a:lnTo>
                <a:close/>
              </a:path>
              <a:path w="2020570" h="1383664">
                <a:moveTo>
                  <a:pt x="238521" y="480992"/>
                </a:moveTo>
                <a:lnTo>
                  <a:pt x="169456" y="496424"/>
                </a:lnTo>
                <a:lnTo>
                  <a:pt x="107284" y="538061"/>
                </a:lnTo>
                <a:lnTo>
                  <a:pt x="79995" y="567050"/>
                </a:lnTo>
                <a:lnTo>
                  <a:pt x="55886" y="600605"/>
                </a:lnTo>
                <a:lnTo>
                  <a:pt x="35440" y="638061"/>
                </a:lnTo>
                <a:lnTo>
                  <a:pt x="19143" y="678758"/>
                </a:lnTo>
                <a:lnTo>
                  <a:pt x="7481" y="722032"/>
                </a:lnTo>
                <a:lnTo>
                  <a:pt x="938" y="767222"/>
                </a:lnTo>
                <a:lnTo>
                  <a:pt x="0" y="813666"/>
                </a:lnTo>
                <a:lnTo>
                  <a:pt x="5151" y="860701"/>
                </a:lnTo>
                <a:lnTo>
                  <a:pt x="16878" y="907665"/>
                </a:lnTo>
                <a:lnTo>
                  <a:pt x="35665" y="953897"/>
                </a:lnTo>
                <a:lnTo>
                  <a:pt x="149419" y="1082228"/>
                </a:lnTo>
                <a:lnTo>
                  <a:pt x="281426" y="1122727"/>
                </a:lnTo>
                <a:lnTo>
                  <a:pt x="390692" y="1116720"/>
                </a:lnTo>
                <a:lnTo>
                  <a:pt x="436223" y="1105535"/>
                </a:lnTo>
                <a:lnTo>
                  <a:pt x="1791366" y="1105535"/>
                </a:lnTo>
                <a:lnTo>
                  <a:pt x="1799314" y="1091438"/>
                </a:lnTo>
                <a:lnTo>
                  <a:pt x="1836905" y="1087508"/>
                </a:lnTo>
                <a:lnTo>
                  <a:pt x="1872380" y="1074527"/>
                </a:lnTo>
                <a:lnTo>
                  <a:pt x="1905241" y="1053605"/>
                </a:lnTo>
                <a:lnTo>
                  <a:pt x="1934986" y="1025852"/>
                </a:lnTo>
                <a:lnTo>
                  <a:pt x="1961115" y="992380"/>
                </a:lnTo>
                <a:lnTo>
                  <a:pt x="1983128" y="954299"/>
                </a:lnTo>
                <a:lnTo>
                  <a:pt x="2000523" y="912721"/>
                </a:lnTo>
                <a:lnTo>
                  <a:pt x="2012800" y="868757"/>
                </a:lnTo>
                <a:lnTo>
                  <a:pt x="2019460" y="823517"/>
                </a:lnTo>
                <a:lnTo>
                  <a:pt x="2020001" y="778112"/>
                </a:lnTo>
                <a:lnTo>
                  <a:pt x="2013923" y="733653"/>
                </a:lnTo>
                <a:lnTo>
                  <a:pt x="2000726" y="691251"/>
                </a:lnTo>
                <a:lnTo>
                  <a:pt x="1979908" y="652018"/>
                </a:lnTo>
                <a:lnTo>
                  <a:pt x="1884767" y="564816"/>
                </a:lnTo>
                <a:lnTo>
                  <a:pt x="1781328" y="530479"/>
                </a:lnTo>
                <a:lnTo>
                  <a:pt x="1773509" y="530098"/>
                </a:lnTo>
                <a:lnTo>
                  <a:pt x="1664186" y="530098"/>
                </a:lnTo>
                <a:lnTo>
                  <a:pt x="1668445" y="505015"/>
                </a:lnTo>
                <a:lnTo>
                  <a:pt x="1668006" y="484759"/>
                </a:lnTo>
                <a:lnTo>
                  <a:pt x="274425" y="484759"/>
                </a:lnTo>
                <a:lnTo>
                  <a:pt x="238521" y="480992"/>
                </a:lnTo>
                <a:close/>
              </a:path>
              <a:path w="2020570" h="1383664">
                <a:moveTo>
                  <a:pt x="1698248" y="526430"/>
                </a:moveTo>
                <a:lnTo>
                  <a:pt x="1664186" y="530098"/>
                </a:lnTo>
                <a:lnTo>
                  <a:pt x="1773509" y="530098"/>
                </a:lnTo>
                <a:lnTo>
                  <a:pt x="1698248" y="526430"/>
                </a:lnTo>
                <a:close/>
              </a:path>
              <a:path w="2020570" h="1383664">
                <a:moveTo>
                  <a:pt x="399209" y="327453"/>
                </a:moveTo>
                <a:lnTo>
                  <a:pt x="320256" y="383921"/>
                </a:lnTo>
                <a:lnTo>
                  <a:pt x="283476" y="451818"/>
                </a:lnTo>
                <a:lnTo>
                  <a:pt x="274425" y="484759"/>
                </a:lnTo>
                <a:lnTo>
                  <a:pt x="1668006" y="484759"/>
                </a:lnTo>
                <a:lnTo>
                  <a:pt x="1667012" y="438880"/>
                </a:lnTo>
                <a:lnTo>
                  <a:pt x="1638576" y="345360"/>
                </a:lnTo>
                <a:lnTo>
                  <a:pt x="1626725" y="328803"/>
                </a:lnTo>
                <a:lnTo>
                  <a:pt x="534775" y="328803"/>
                </a:lnTo>
                <a:lnTo>
                  <a:pt x="399209" y="327453"/>
                </a:lnTo>
                <a:close/>
              </a:path>
              <a:path w="2020570" h="1383664">
                <a:moveTo>
                  <a:pt x="868277" y="0"/>
                </a:moveTo>
                <a:lnTo>
                  <a:pt x="686616" y="56143"/>
                </a:lnTo>
                <a:lnTo>
                  <a:pt x="586369" y="168640"/>
                </a:lnTo>
                <a:lnTo>
                  <a:pt x="543701" y="279017"/>
                </a:lnTo>
                <a:lnTo>
                  <a:pt x="534775" y="328803"/>
                </a:lnTo>
                <a:lnTo>
                  <a:pt x="1626725" y="328803"/>
                </a:lnTo>
                <a:lnTo>
                  <a:pt x="1561824" y="238125"/>
                </a:lnTo>
                <a:lnTo>
                  <a:pt x="1501645" y="202692"/>
                </a:lnTo>
                <a:lnTo>
                  <a:pt x="1214352" y="202692"/>
                </a:lnTo>
                <a:lnTo>
                  <a:pt x="1199533" y="169628"/>
                </a:lnTo>
                <a:lnTo>
                  <a:pt x="1145994" y="97631"/>
                </a:lnTo>
                <a:lnTo>
                  <a:pt x="1040116" y="27491"/>
                </a:lnTo>
                <a:lnTo>
                  <a:pt x="868277" y="0"/>
                </a:lnTo>
                <a:close/>
              </a:path>
              <a:path w="2020570" h="1383664">
                <a:moveTo>
                  <a:pt x="1334081" y="165115"/>
                </a:moveTo>
                <a:lnTo>
                  <a:pt x="1248392" y="187493"/>
                </a:lnTo>
                <a:lnTo>
                  <a:pt x="1214352" y="202692"/>
                </a:lnTo>
                <a:lnTo>
                  <a:pt x="1501645" y="202692"/>
                </a:lnTo>
                <a:lnTo>
                  <a:pt x="1446774" y="170384"/>
                </a:lnTo>
                <a:lnTo>
                  <a:pt x="1334081" y="165115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4024884" y="3020567"/>
            <a:ext cx="1014984" cy="101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3601211" y="3020567"/>
            <a:ext cx="42367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89153" y="1509522"/>
            <a:ext cx="2623185" cy="1141730"/>
          </a:xfrm>
          <a:custGeom>
            <a:avLst/>
            <a:gdLst/>
            <a:ahLst/>
            <a:cxnLst/>
            <a:rect l="l" t="t" r="r" b="b"/>
            <a:pathLst>
              <a:path w="2623185" h="1141730">
                <a:moveTo>
                  <a:pt x="0" y="120141"/>
                </a:moveTo>
                <a:lnTo>
                  <a:pt x="9442" y="73402"/>
                </a:lnTo>
                <a:lnTo>
                  <a:pt x="35193" y="35210"/>
                </a:lnTo>
                <a:lnTo>
                  <a:pt x="73385" y="9449"/>
                </a:lnTo>
                <a:lnTo>
                  <a:pt x="120154" y="0"/>
                </a:lnTo>
                <a:lnTo>
                  <a:pt x="2502662" y="0"/>
                </a:lnTo>
                <a:lnTo>
                  <a:pt x="2549401" y="9449"/>
                </a:lnTo>
                <a:lnTo>
                  <a:pt x="2587593" y="35210"/>
                </a:lnTo>
                <a:lnTo>
                  <a:pt x="2613354" y="73402"/>
                </a:lnTo>
                <a:lnTo>
                  <a:pt x="2622804" y="120141"/>
                </a:lnTo>
                <a:lnTo>
                  <a:pt x="2622804" y="1021333"/>
                </a:lnTo>
                <a:lnTo>
                  <a:pt x="2613354" y="1068073"/>
                </a:lnTo>
                <a:lnTo>
                  <a:pt x="2587593" y="1106265"/>
                </a:lnTo>
                <a:lnTo>
                  <a:pt x="2549401" y="1132026"/>
                </a:lnTo>
                <a:lnTo>
                  <a:pt x="2502662" y="1141476"/>
                </a:lnTo>
                <a:lnTo>
                  <a:pt x="120154" y="1141476"/>
                </a:lnTo>
                <a:lnTo>
                  <a:pt x="73385" y="1132026"/>
                </a:lnTo>
                <a:lnTo>
                  <a:pt x="35193" y="1106265"/>
                </a:lnTo>
                <a:lnTo>
                  <a:pt x="9442" y="1068073"/>
                </a:lnTo>
                <a:lnTo>
                  <a:pt x="0" y="1021333"/>
                </a:lnTo>
                <a:lnTo>
                  <a:pt x="0" y="120141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350520" y="1368552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5" h="283844">
                <a:moveTo>
                  <a:pt x="1947672" y="0"/>
                </a:moveTo>
                <a:lnTo>
                  <a:pt x="141731" y="0"/>
                </a:lnTo>
                <a:lnTo>
                  <a:pt x="96931" y="7229"/>
                </a:lnTo>
                <a:lnTo>
                  <a:pt x="58024" y="27358"/>
                </a:lnTo>
                <a:lnTo>
                  <a:pt x="27344" y="58046"/>
                </a:lnTo>
                <a:lnTo>
                  <a:pt x="7224" y="96950"/>
                </a:lnTo>
                <a:lnTo>
                  <a:pt x="0" y="141732"/>
                </a:lnTo>
                <a:lnTo>
                  <a:pt x="7224" y="186513"/>
                </a:lnTo>
                <a:lnTo>
                  <a:pt x="27344" y="225417"/>
                </a:lnTo>
                <a:lnTo>
                  <a:pt x="58024" y="256105"/>
                </a:lnTo>
                <a:lnTo>
                  <a:pt x="96931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4" y="141732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1C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847445" y="1384807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搭乘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大眾運輸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2177795" y="2080260"/>
            <a:ext cx="448056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/>
          <p:nvPr/>
        </p:nvSpPr>
        <p:spPr>
          <a:xfrm>
            <a:off x="2171700" y="1746504"/>
            <a:ext cx="449580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/>
          <p:nvPr/>
        </p:nvSpPr>
        <p:spPr>
          <a:xfrm>
            <a:off x="2170176" y="1744979"/>
            <a:ext cx="452755" cy="287020"/>
          </a:xfrm>
          <a:custGeom>
            <a:avLst/>
            <a:gdLst/>
            <a:ahLst/>
            <a:cxnLst/>
            <a:rect l="l" t="t" r="r" b="b"/>
            <a:pathLst>
              <a:path w="452755" h="287019">
                <a:moveTo>
                  <a:pt x="0" y="286512"/>
                </a:moveTo>
                <a:lnTo>
                  <a:pt x="452627" y="286512"/>
                </a:lnTo>
                <a:lnTo>
                  <a:pt x="452627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/>
          <p:nvPr/>
        </p:nvSpPr>
        <p:spPr>
          <a:xfrm>
            <a:off x="1679448" y="1744979"/>
            <a:ext cx="449580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1677923" y="1743455"/>
            <a:ext cx="452755" cy="288290"/>
          </a:xfrm>
          <a:custGeom>
            <a:avLst/>
            <a:gdLst/>
            <a:ahLst/>
            <a:cxnLst/>
            <a:rect l="l" t="t" r="r" b="b"/>
            <a:pathLst>
              <a:path w="452755" h="288289">
                <a:moveTo>
                  <a:pt x="0" y="288036"/>
                </a:moveTo>
                <a:lnTo>
                  <a:pt x="452627" y="288036"/>
                </a:lnTo>
                <a:lnTo>
                  <a:pt x="452627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1677923" y="2074164"/>
            <a:ext cx="449580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/>
          <p:cNvSpPr/>
          <p:nvPr/>
        </p:nvSpPr>
        <p:spPr>
          <a:xfrm>
            <a:off x="161829" y="1722120"/>
            <a:ext cx="443297" cy="481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605027" y="1682495"/>
            <a:ext cx="522731" cy="502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1136903" y="1699260"/>
            <a:ext cx="443484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124968" y="2218944"/>
            <a:ext cx="437388" cy="397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/>
          <p:nvPr/>
        </p:nvSpPr>
        <p:spPr>
          <a:xfrm>
            <a:off x="519683" y="2182367"/>
            <a:ext cx="557784" cy="4434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/>
          <p:cNvSpPr/>
          <p:nvPr/>
        </p:nvSpPr>
        <p:spPr>
          <a:xfrm>
            <a:off x="1599438" y="1768601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/>
          <p:cNvSpPr txBox="1"/>
          <p:nvPr/>
        </p:nvSpPr>
        <p:spPr>
          <a:xfrm>
            <a:off x="1880742" y="2432430"/>
            <a:ext cx="531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7E7E7E"/>
                </a:solidFill>
                <a:latin typeface="Microsoft JhengHei"/>
                <a:cs typeface="Microsoft JhengHei"/>
              </a:rPr>
              <a:t>電子票證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28" name="object 25"/>
          <p:cNvSpPr/>
          <p:nvPr/>
        </p:nvSpPr>
        <p:spPr>
          <a:xfrm>
            <a:off x="89153" y="2981705"/>
            <a:ext cx="2623185" cy="1141730"/>
          </a:xfrm>
          <a:custGeom>
            <a:avLst/>
            <a:gdLst/>
            <a:ahLst/>
            <a:cxnLst/>
            <a:rect l="l" t="t" r="r" b="b"/>
            <a:pathLst>
              <a:path w="2623185" h="1141729">
                <a:moveTo>
                  <a:pt x="0" y="120142"/>
                </a:moveTo>
                <a:lnTo>
                  <a:pt x="9442" y="73402"/>
                </a:lnTo>
                <a:lnTo>
                  <a:pt x="35193" y="35210"/>
                </a:lnTo>
                <a:lnTo>
                  <a:pt x="73385" y="9449"/>
                </a:lnTo>
                <a:lnTo>
                  <a:pt x="120154" y="0"/>
                </a:lnTo>
                <a:lnTo>
                  <a:pt x="2502662" y="0"/>
                </a:lnTo>
                <a:lnTo>
                  <a:pt x="2549401" y="9449"/>
                </a:lnTo>
                <a:lnTo>
                  <a:pt x="2587593" y="35210"/>
                </a:lnTo>
                <a:lnTo>
                  <a:pt x="2613354" y="73402"/>
                </a:lnTo>
                <a:lnTo>
                  <a:pt x="2622804" y="120142"/>
                </a:lnTo>
                <a:lnTo>
                  <a:pt x="2622804" y="1021334"/>
                </a:lnTo>
                <a:lnTo>
                  <a:pt x="2613354" y="1068073"/>
                </a:lnTo>
                <a:lnTo>
                  <a:pt x="2587593" y="1106265"/>
                </a:lnTo>
                <a:lnTo>
                  <a:pt x="2549401" y="1132026"/>
                </a:lnTo>
                <a:lnTo>
                  <a:pt x="2502662" y="1141476"/>
                </a:lnTo>
                <a:lnTo>
                  <a:pt x="120154" y="1141476"/>
                </a:lnTo>
                <a:lnTo>
                  <a:pt x="73385" y="1132026"/>
                </a:lnTo>
                <a:lnTo>
                  <a:pt x="35193" y="1106265"/>
                </a:lnTo>
                <a:lnTo>
                  <a:pt x="9442" y="1068073"/>
                </a:lnTo>
                <a:lnTo>
                  <a:pt x="0" y="1021334"/>
                </a:lnTo>
                <a:lnTo>
                  <a:pt x="0" y="120142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/>
          <p:cNvSpPr/>
          <p:nvPr/>
        </p:nvSpPr>
        <p:spPr>
          <a:xfrm>
            <a:off x="1062989" y="3240785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/>
          <p:cNvSpPr/>
          <p:nvPr/>
        </p:nvSpPr>
        <p:spPr>
          <a:xfrm>
            <a:off x="350520" y="2840735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5" h="283844">
                <a:moveTo>
                  <a:pt x="1947672" y="0"/>
                </a:moveTo>
                <a:lnTo>
                  <a:pt x="141731" y="0"/>
                </a:lnTo>
                <a:lnTo>
                  <a:pt x="96931" y="7229"/>
                </a:lnTo>
                <a:lnTo>
                  <a:pt x="58024" y="27358"/>
                </a:lnTo>
                <a:lnTo>
                  <a:pt x="27344" y="58046"/>
                </a:lnTo>
                <a:lnTo>
                  <a:pt x="7224" y="96950"/>
                </a:lnTo>
                <a:lnTo>
                  <a:pt x="0" y="141731"/>
                </a:lnTo>
                <a:lnTo>
                  <a:pt x="7224" y="186513"/>
                </a:lnTo>
                <a:lnTo>
                  <a:pt x="27344" y="225417"/>
                </a:lnTo>
                <a:lnTo>
                  <a:pt x="58024" y="256105"/>
                </a:lnTo>
                <a:lnTo>
                  <a:pt x="96931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4" y="141731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835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/>
          <p:cNvSpPr txBox="1"/>
          <p:nvPr/>
        </p:nvSpPr>
        <p:spPr>
          <a:xfrm>
            <a:off x="847445" y="2857245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選購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綠色產品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1194917" y="3913123"/>
            <a:ext cx="1417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7E7E7E"/>
                </a:solidFill>
                <a:latin typeface="Microsoft JhengHei"/>
                <a:cs typeface="Microsoft JhengHei"/>
              </a:rPr>
              <a:t>通路會員身分、手機條碼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33" name="object 30"/>
          <p:cNvSpPr/>
          <p:nvPr/>
        </p:nvSpPr>
        <p:spPr>
          <a:xfrm>
            <a:off x="89153" y="4450841"/>
            <a:ext cx="2623185" cy="1140460"/>
          </a:xfrm>
          <a:custGeom>
            <a:avLst/>
            <a:gdLst/>
            <a:ahLst/>
            <a:cxnLst/>
            <a:rect l="l" t="t" r="r" b="b"/>
            <a:pathLst>
              <a:path w="2623185" h="1140460">
                <a:moveTo>
                  <a:pt x="0" y="120014"/>
                </a:moveTo>
                <a:lnTo>
                  <a:pt x="9429" y="73294"/>
                </a:lnTo>
                <a:lnTo>
                  <a:pt x="35144" y="35147"/>
                </a:lnTo>
                <a:lnTo>
                  <a:pt x="73284" y="9429"/>
                </a:lnTo>
                <a:lnTo>
                  <a:pt x="119989" y="0"/>
                </a:lnTo>
                <a:lnTo>
                  <a:pt x="2502789" y="0"/>
                </a:lnTo>
                <a:lnTo>
                  <a:pt x="2549509" y="9429"/>
                </a:lnTo>
                <a:lnTo>
                  <a:pt x="2587656" y="35147"/>
                </a:lnTo>
                <a:lnTo>
                  <a:pt x="2613374" y="73294"/>
                </a:lnTo>
                <a:lnTo>
                  <a:pt x="2622804" y="120014"/>
                </a:lnTo>
                <a:lnTo>
                  <a:pt x="2622804" y="1019936"/>
                </a:lnTo>
                <a:lnTo>
                  <a:pt x="2613374" y="1066657"/>
                </a:lnTo>
                <a:lnTo>
                  <a:pt x="2587656" y="1104804"/>
                </a:lnTo>
                <a:lnTo>
                  <a:pt x="2549509" y="1130522"/>
                </a:lnTo>
                <a:lnTo>
                  <a:pt x="2502789" y="1139951"/>
                </a:lnTo>
                <a:lnTo>
                  <a:pt x="119989" y="1139951"/>
                </a:lnTo>
                <a:lnTo>
                  <a:pt x="73284" y="1130522"/>
                </a:lnTo>
                <a:lnTo>
                  <a:pt x="35144" y="1104804"/>
                </a:lnTo>
                <a:lnTo>
                  <a:pt x="9429" y="1066657"/>
                </a:lnTo>
                <a:lnTo>
                  <a:pt x="0" y="1019936"/>
                </a:lnTo>
                <a:lnTo>
                  <a:pt x="0" y="120014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/>
          <p:cNvSpPr/>
          <p:nvPr/>
        </p:nvSpPr>
        <p:spPr>
          <a:xfrm>
            <a:off x="1904238" y="4703826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/>
          <p:cNvSpPr/>
          <p:nvPr/>
        </p:nvSpPr>
        <p:spPr>
          <a:xfrm>
            <a:off x="2043796" y="4771644"/>
            <a:ext cx="501171" cy="676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/>
          <p:cNvSpPr/>
          <p:nvPr/>
        </p:nvSpPr>
        <p:spPr>
          <a:xfrm>
            <a:off x="354681" y="4650406"/>
            <a:ext cx="428654" cy="4275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/>
          <p:cNvSpPr/>
          <p:nvPr/>
        </p:nvSpPr>
        <p:spPr>
          <a:xfrm>
            <a:off x="1040891" y="5103005"/>
            <a:ext cx="425196" cy="4260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582676" y="5103005"/>
            <a:ext cx="423164" cy="4260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/>
          <p:cNvSpPr/>
          <p:nvPr/>
        </p:nvSpPr>
        <p:spPr>
          <a:xfrm>
            <a:off x="797051" y="4650406"/>
            <a:ext cx="426720" cy="4275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/>
          <p:cNvSpPr/>
          <p:nvPr/>
        </p:nvSpPr>
        <p:spPr>
          <a:xfrm>
            <a:off x="1241639" y="4650385"/>
            <a:ext cx="431712" cy="4306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8"/>
          <p:cNvSpPr/>
          <p:nvPr/>
        </p:nvSpPr>
        <p:spPr>
          <a:xfrm>
            <a:off x="350520" y="4308347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5" h="283845">
                <a:moveTo>
                  <a:pt x="1947672" y="0"/>
                </a:moveTo>
                <a:lnTo>
                  <a:pt x="141731" y="0"/>
                </a:lnTo>
                <a:lnTo>
                  <a:pt x="96931" y="7229"/>
                </a:lnTo>
                <a:lnTo>
                  <a:pt x="58024" y="27358"/>
                </a:lnTo>
                <a:lnTo>
                  <a:pt x="27344" y="58046"/>
                </a:lnTo>
                <a:lnTo>
                  <a:pt x="7224" y="96950"/>
                </a:lnTo>
                <a:lnTo>
                  <a:pt x="0" y="141731"/>
                </a:lnTo>
                <a:lnTo>
                  <a:pt x="7224" y="186513"/>
                </a:lnTo>
                <a:lnTo>
                  <a:pt x="27344" y="225417"/>
                </a:lnTo>
                <a:lnTo>
                  <a:pt x="58024" y="256105"/>
                </a:lnTo>
                <a:lnTo>
                  <a:pt x="96931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4" y="141731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60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/>
          <p:cNvSpPr txBox="1"/>
          <p:nvPr/>
        </p:nvSpPr>
        <p:spPr>
          <a:xfrm>
            <a:off x="669137" y="4325492"/>
            <a:ext cx="1452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參與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環保公益活動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3" name="object 40"/>
          <p:cNvSpPr/>
          <p:nvPr/>
        </p:nvSpPr>
        <p:spPr>
          <a:xfrm>
            <a:off x="6438138" y="1509522"/>
            <a:ext cx="2621280" cy="1141730"/>
          </a:xfrm>
          <a:custGeom>
            <a:avLst/>
            <a:gdLst/>
            <a:ahLst/>
            <a:cxnLst/>
            <a:rect l="l" t="t" r="r" b="b"/>
            <a:pathLst>
              <a:path w="2621279" h="1141730">
                <a:moveTo>
                  <a:pt x="0" y="120141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1" y="0"/>
                </a:lnTo>
                <a:lnTo>
                  <a:pt x="2501138" y="0"/>
                </a:lnTo>
                <a:lnTo>
                  <a:pt x="2547877" y="9449"/>
                </a:lnTo>
                <a:lnTo>
                  <a:pt x="2586069" y="35210"/>
                </a:lnTo>
                <a:lnTo>
                  <a:pt x="2611830" y="73402"/>
                </a:lnTo>
                <a:lnTo>
                  <a:pt x="2621280" y="120141"/>
                </a:lnTo>
                <a:lnTo>
                  <a:pt x="2621280" y="1021333"/>
                </a:lnTo>
                <a:lnTo>
                  <a:pt x="2611830" y="1068073"/>
                </a:lnTo>
                <a:lnTo>
                  <a:pt x="2586069" y="1106265"/>
                </a:lnTo>
                <a:lnTo>
                  <a:pt x="2547877" y="1132026"/>
                </a:lnTo>
                <a:lnTo>
                  <a:pt x="2501138" y="1141476"/>
                </a:lnTo>
                <a:lnTo>
                  <a:pt x="120141" y="1141476"/>
                </a:lnTo>
                <a:lnTo>
                  <a:pt x="73402" y="1132026"/>
                </a:lnTo>
                <a:lnTo>
                  <a:pt x="35210" y="1106265"/>
                </a:lnTo>
                <a:lnTo>
                  <a:pt x="9449" y="1068073"/>
                </a:lnTo>
                <a:lnTo>
                  <a:pt x="0" y="1021333"/>
                </a:lnTo>
                <a:lnTo>
                  <a:pt x="0" y="120141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1"/>
          <p:cNvSpPr/>
          <p:nvPr/>
        </p:nvSpPr>
        <p:spPr>
          <a:xfrm>
            <a:off x="6697980" y="1344955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4" h="283844">
                <a:moveTo>
                  <a:pt x="1947672" y="0"/>
                </a:moveTo>
                <a:lnTo>
                  <a:pt x="141731" y="0"/>
                </a:lnTo>
                <a:lnTo>
                  <a:pt x="96950" y="7229"/>
                </a:lnTo>
                <a:lnTo>
                  <a:pt x="58046" y="27358"/>
                </a:lnTo>
                <a:lnTo>
                  <a:pt x="27358" y="58046"/>
                </a:lnTo>
                <a:lnTo>
                  <a:pt x="7229" y="96950"/>
                </a:lnTo>
                <a:lnTo>
                  <a:pt x="0" y="141732"/>
                </a:lnTo>
                <a:lnTo>
                  <a:pt x="7229" y="186513"/>
                </a:lnTo>
                <a:lnTo>
                  <a:pt x="27358" y="225417"/>
                </a:lnTo>
                <a:lnTo>
                  <a:pt x="58046" y="256105"/>
                </a:lnTo>
                <a:lnTo>
                  <a:pt x="96950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3" y="141732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425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/>
          <p:cNvSpPr txBox="1"/>
          <p:nvPr/>
        </p:nvSpPr>
        <p:spPr>
          <a:xfrm>
            <a:off x="7018781" y="1389405"/>
            <a:ext cx="1452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折抵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綠色</a:t>
            </a: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產品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費用</a:t>
            </a:r>
            <a:endParaRPr sz="1400" dirty="0">
              <a:latin typeface="Microsoft JhengHei"/>
              <a:cs typeface="Microsoft JhengHei"/>
            </a:endParaRPr>
          </a:p>
        </p:txBody>
      </p:sp>
      <p:sp>
        <p:nvSpPr>
          <p:cNvPr id="46" name="object 43"/>
          <p:cNvSpPr/>
          <p:nvPr/>
        </p:nvSpPr>
        <p:spPr>
          <a:xfrm>
            <a:off x="8196833" y="1768601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4"/>
          <p:cNvSpPr txBox="1"/>
          <p:nvPr/>
        </p:nvSpPr>
        <p:spPr>
          <a:xfrm>
            <a:off x="6627114" y="2431161"/>
            <a:ext cx="1346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7E7E7E"/>
                </a:solidFill>
                <a:latin typeface="Microsoft JhengHei"/>
                <a:cs typeface="Microsoft JhengHei"/>
              </a:rPr>
              <a:t>會員卡/帳號、手機條碼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48" name="object 45"/>
          <p:cNvSpPr/>
          <p:nvPr/>
        </p:nvSpPr>
        <p:spPr>
          <a:xfrm>
            <a:off x="2596991" y="2411063"/>
            <a:ext cx="855344" cy="923290"/>
          </a:xfrm>
          <a:custGeom>
            <a:avLst/>
            <a:gdLst/>
            <a:ahLst/>
            <a:cxnLst/>
            <a:rect l="l" t="t" r="r" b="b"/>
            <a:pathLst>
              <a:path w="855345" h="923289">
                <a:moveTo>
                  <a:pt x="672528" y="779906"/>
                </a:moveTo>
                <a:lnTo>
                  <a:pt x="616362" y="831373"/>
                </a:lnTo>
                <a:lnTo>
                  <a:pt x="855122" y="922686"/>
                </a:lnTo>
                <a:lnTo>
                  <a:pt x="822348" y="808005"/>
                </a:lnTo>
                <a:lnTo>
                  <a:pt x="698277" y="808005"/>
                </a:lnTo>
                <a:lnTo>
                  <a:pt x="672528" y="779906"/>
                </a:lnTo>
                <a:close/>
              </a:path>
              <a:path w="855345" h="923289">
                <a:moveTo>
                  <a:pt x="728724" y="728411"/>
                </a:moveTo>
                <a:lnTo>
                  <a:pt x="672528" y="779906"/>
                </a:lnTo>
                <a:lnTo>
                  <a:pt x="698277" y="808005"/>
                </a:lnTo>
                <a:lnTo>
                  <a:pt x="754411" y="756443"/>
                </a:lnTo>
                <a:lnTo>
                  <a:pt x="728724" y="728411"/>
                </a:lnTo>
                <a:close/>
              </a:path>
              <a:path w="855345" h="923289">
                <a:moveTo>
                  <a:pt x="784891" y="676941"/>
                </a:moveTo>
                <a:lnTo>
                  <a:pt x="728724" y="728411"/>
                </a:lnTo>
                <a:lnTo>
                  <a:pt x="754411" y="756443"/>
                </a:lnTo>
                <a:lnTo>
                  <a:pt x="698277" y="808005"/>
                </a:lnTo>
                <a:lnTo>
                  <a:pt x="822348" y="808005"/>
                </a:lnTo>
                <a:lnTo>
                  <a:pt x="784891" y="676941"/>
                </a:lnTo>
                <a:close/>
              </a:path>
              <a:path w="855345" h="923289">
                <a:moveTo>
                  <a:pt x="214322" y="167051"/>
                </a:moveTo>
                <a:lnTo>
                  <a:pt x="191420" y="198532"/>
                </a:lnTo>
                <a:lnTo>
                  <a:pt x="158137" y="218557"/>
                </a:lnTo>
                <a:lnTo>
                  <a:pt x="672528" y="779906"/>
                </a:lnTo>
                <a:lnTo>
                  <a:pt x="728724" y="728411"/>
                </a:lnTo>
                <a:lnTo>
                  <a:pt x="214322" y="167051"/>
                </a:lnTo>
                <a:close/>
              </a:path>
              <a:path w="855345" h="923289">
                <a:moveTo>
                  <a:pt x="119189" y="0"/>
                </a:moveTo>
                <a:lnTo>
                  <a:pt x="75838" y="6484"/>
                </a:lnTo>
                <a:lnTo>
                  <a:pt x="36988" y="29876"/>
                </a:lnTo>
                <a:lnTo>
                  <a:pt x="10231" y="66583"/>
                </a:lnTo>
                <a:lnTo>
                  <a:pt x="0" y="109220"/>
                </a:lnTo>
                <a:lnTo>
                  <a:pt x="6484" y="152570"/>
                </a:lnTo>
                <a:lnTo>
                  <a:pt x="29876" y="191420"/>
                </a:lnTo>
                <a:lnTo>
                  <a:pt x="66583" y="218124"/>
                </a:lnTo>
                <a:lnTo>
                  <a:pt x="109219" y="228361"/>
                </a:lnTo>
                <a:lnTo>
                  <a:pt x="152570" y="221906"/>
                </a:lnTo>
                <a:lnTo>
                  <a:pt x="158137" y="218557"/>
                </a:lnTo>
                <a:lnTo>
                  <a:pt x="86137" y="139985"/>
                </a:lnTo>
                <a:lnTo>
                  <a:pt x="142271" y="88423"/>
                </a:lnTo>
                <a:lnTo>
                  <a:pt x="223780" y="88423"/>
                </a:lnTo>
                <a:lnTo>
                  <a:pt x="221906" y="75838"/>
                </a:lnTo>
                <a:lnTo>
                  <a:pt x="198532" y="36988"/>
                </a:lnTo>
                <a:lnTo>
                  <a:pt x="161825" y="10231"/>
                </a:lnTo>
                <a:lnTo>
                  <a:pt x="119189" y="0"/>
                </a:lnTo>
                <a:close/>
              </a:path>
              <a:path w="855345" h="923289">
                <a:moveTo>
                  <a:pt x="142271" y="88423"/>
                </a:moveTo>
                <a:lnTo>
                  <a:pt x="86137" y="139985"/>
                </a:lnTo>
                <a:lnTo>
                  <a:pt x="158137" y="218557"/>
                </a:lnTo>
                <a:lnTo>
                  <a:pt x="191420" y="198532"/>
                </a:lnTo>
                <a:lnTo>
                  <a:pt x="214322" y="167051"/>
                </a:lnTo>
                <a:lnTo>
                  <a:pt x="142271" y="88423"/>
                </a:lnTo>
                <a:close/>
              </a:path>
              <a:path w="855345" h="923289">
                <a:moveTo>
                  <a:pt x="223780" y="88423"/>
                </a:moveTo>
                <a:lnTo>
                  <a:pt x="142271" y="88423"/>
                </a:lnTo>
                <a:lnTo>
                  <a:pt x="214322" y="167051"/>
                </a:lnTo>
                <a:lnTo>
                  <a:pt x="218124" y="161825"/>
                </a:lnTo>
                <a:lnTo>
                  <a:pt x="228361" y="119189"/>
                </a:lnTo>
                <a:lnTo>
                  <a:pt x="223780" y="8842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6"/>
          <p:cNvSpPr/>
          <p:nvPr/>
        </p:nvSpPr>
        <p:spPr>
          <a:xfrm>
            <a:off x="2597007" y="3745991"/>
            <a:ext cx="855344" cy="920115"/>
          </a:xfrm>
          <a:custGeom>
            <a:avLst/>
            <a:gdLst/>
            <a:ahLst/>
            <a:cxnLst/>
            <a:rect l="l" t="t" r="r" b="b"/>
            <a:pathLst>
              <a:path w="855345" h="920114">
                <a:moveTo>
                  <a:pt x="109442" y="691086"/>
                </a:moveTo>
                <a:lnTo>
                  <a:pt x="66819" y="701228"/>
                </a:lnTo>
                <a:lnTo>
                  <a:pt x="30114" y="727836"/>
                </a:lnTo>
                <a:lnTo>
                  <a:pt x="6574" y="766687"/>
                </a:lnTo>
                <a:lnTo>
                  <a:pt x="0" y="810037"/>
                </a:lnTo>
                <a:lnTo>
                  <a:pt x="10165" y="852674"/>
                </a:lnTo>
                <a:lnTo>
                  <a:pt x="36845" y="889380"/>
                </a:lnTo>
                <a:lnTo>
                  <a:pt x="75622" y="912921"/>
                </a:lnTo>
                <a:lnTo>
                  <a:pt x="118935" y="919495"/>
                </a:lnTo>
                <a:lnTo>
                  <a:pt x="161557" y="909329"/>
                </a:lnTo>
                <a:lnTo>
                  <a:pt x="198262" y="882649"/>
                </a:lnTo>
                <a:lnTo>
                  <a:pt x="221803" y="843817"/>
                </a:lnTo>
                <a:lnTo>
                  <a:pt x="223735" y="831087"/>
                </a:lnTo>
                <a:lnTo>
                  <a:pt x="142255" y="831087"/>
                </a:lnTo>
                <a:lnTo>
                  <a:pt x="86121" y="779525"/>
                </a:lnTo>
                <a:lnTo>
                  <a:pt x="158346" y="701020"/>
                </a:lnTo>
                <a:lnTo>
                  <a:pt x="152755" y="697636"/>
                </a:lnTo>
                <a:lnTo>
                  <a:pt x="109442" y="691086"/>
                </a:lnTo>
                <a:close/>
              </a:path>
              <a:path w="855345" h="920114">
                <a:moveTo>
                  <a:pt x="158346" y="701020"/>
                </a:moveTo>
                <a:lnTo>
                  <a:pt x="86121" y="779525"/>
                </a:lnTo>
                <a:lnTo>
                  <a:pt x="142255" y="831087"/>
                </a:lnTo>
                <a:lnTo>
                  <a:pt x="214422" y="752645"/>
                </a:lnTo>
                <a:lnTo>
                  <a:pt x="191531" y="721105"/>
                </a:lnTo>
                <a:lnTo>
                  <a:pt x="158346" y="701020"/>
                </a:lnTo>
                <a:close/>
              </a:path>
              <a:path w="855345" h="920114">
                <a:moveTo>
                  <a:pt x="214422" y="752645"/>
                </a:moveTo>
                <a:lnTo>
                  <a:pt x="142255" y="831087"/>
                </a:lnTo>
                <a:lnTo>
                  <a:pt x="223735" y="831087"/>
                </a:lnTo>
                <a:lnTo>
                  <a:pt x="228377" y="800496"/>
                </a:lnTo>
                <a:lnTo>
                  <a:pt x="218211" y="757866"/>
                </a:lnTo>
                <a:lnTo>
                  <a:pt x="214422" y="752645"/>
                </a:lnTo>
                <a:close/>
              </a:path>
              <a:path w="855345" h="920114">
                <a:moveTo>
                  <a:pt x="672266" y="142406"/>
                </a:moveTo>
                <a:lnTo>
                  <a:pt x="158346" y="701020"/>
                </a:lnTo>
                <a:lnTo>
                  <a:pt x="191531" y="721105"/>
                </a:lnTo>
                <a:lnTo>
                  <a:pt x="214422" y="752645"/>
                </a:lnTo>
                <a:lnTo>
                  <a:pt x="728340" y="194034"/>
                </a:lnTo>
                <a:lnTo>
                  <a:pt x="672266" y="142406"/>
                </a:lnTo>
                <a:close/>
              </a:path>
              <a:path w="855345" h="920114">
                <a:moveTo>
                  <a:pt x="822151" y="114426"/>
                </a:moveTo>
                <a:lnTo>
                  <a:pt x="698007" y="114426"/>
                </a:lnTo>
                <a:lnTo>
                  <a:pt x="754141" y="165988"/>
                </a:lnTo>
                <a:lnTo>
                  <a:pt x="728340" y="194034"/>
                </a:lnTo>
                <a:lnTo>
                  <a:pt x="784367" y="245617"/>
                </a:lnTo>
                <a:lnTo>
                  <a:pt x="822151" y="114426"/>
                </a:lnTo>
                <a:close/>
              </a:path>
              <a:path w="855345" h="920114">
                <a:moveTo>
                  <a:pt x="698007" y="114426"/>
                </a:moveTo>
                <a:lnTo>
                  <a:pt x="672266" y="142406"/>
                </a:lnTo>
                <a:lnTo>
                  <a:pt x="728340" y="194034"/>
                </a:lnTo>
                <a:lnTo>
                  <a:pt x="754141" y="165988"/>
                </a:lnTo>
                <a:lnTo>
                  <a:pt x="698007" y="114426"/>
                </a:lnTo>
                <a:close/>
              </a:path>
              <a:path w="855345" h="920114">
                <a:moveTo>
                  <a:pt x="855106" y="0"/>
                </a:moveTo>
                <a:lnTo>
                  <a:pt x="616219" y="90804"/>
                </a:lnTo>
                <a:lnTo>
                  <a:pt x="672266" y="142406"/>
                </a:lnTo>
                <a:lnTo>
                  <a:pt x="698007" y="114426"/>
                </a:lnTo>
                <a:lnTo>
                  <a:pt x="822151" y="114426"/>
                </a:lnTo>
                <a:lnTo>
                  <a:pt x="85510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7"/>
          <p:cNvSpPr/>
          <p:nvPr/>
        </p:nvSpPr>
        <p:spPr>
          <a:xfrm>
            <a:off x="2596895" y="3438144"/>
            <a:ext cx="823594" cy="228600"/>
          </a:xfrm>
          <a:custGeom>
            <a:avLst/>
            <a:gdLst/>
            <a:ahLst/>
            <a:cxnLst/>
            <a:rect l="l" t="t" r="r" b="b"/>
            <a:pathLst>
              <a:path w="823595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599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0906" y="152400"/>
                </a:lnTo>
                <a:lnTo>
                  <a:pt x="114300" y="152400"/>
                </a:lnTo>
                <a:lnTo>
                  <a:pt x="114300" y="76200"/>
                </a:lnTo>
                <a:lnTo>
                  <a:pt x="220906" y="762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  <a:path w="823595" h="228600">
                <a:moveTo>
                  <a:pt x="594614" y="0"/>
                </a:moveTo>
                <a:lnTo>
                  <a:pt x="594614" y="228599"/>
                </a:lnTo>
                <a:lnTo>
                  <a:pt x="747014" y="152400"/>
                </a:lnTo>
                <a:lnTo>
                  <a:pt x="632714" y="152400"/>
                </a:lnTo>
                <a:lnTo>
                  <a:pt x="632714" y="76200"/>
                </a:lnTo>
                <a:lnTo>
                  <a:pt x="747014" y="76200"/>
                </a:lnTo>
                <a:lnTo>
                  <a:pt x="594614" y="0"/>
                </a:lnTo>
                <a:close/>
              </a:path>
              <a:path w="823595" h="228600">
                <a:moveTo>
                  <a:pt x="220906" y="76200"/>
                </a:moveTo>
                <a:lnTo>
                  <a:pt x="114300" y="76200"/>
                </a:lnTo>
                <a:lnTo>
                  <a:pt x="114300" y="152400"/>
                </a:lnTo>
                <a:lnTo>
                  <a:pt x="220906" y="152400"/>
                </a:lnTo>
                <a:lnTo>
                  <a:pt x="228600" y="114300"/>
                </a:lnTo>
                <a:lnTo>
                  <a:pt x="220906" y="76200"/>
                </a:lnTo>
                <a:close/>
              </a:path>
              <a:path w="823595" h="228600">
                <a:moveTo>
                  <a:pt x="594614" y="76200"/>
                </a:moveTo>
                <a:lnTo>
                  <a:pt x="220906" y="76200"/>
                </a:lnTo>
                <a:lnTo>
                  <a:pt x="228600" y="114300"/>
                </a:lnTo>
                <a:lnTo>
                  <a:pt x="220906" y="152400"/>
                </a:lnTo>
                <a:lnTo>
                  <a:pt x="594614" y="152400"/>
                </a:lnTo>
                <a:lnTo>
                  <a:pt x="594614" y="76200"/>
                </a:lnTo>
                <a:close/>
              </a:path>
              <a:path w="823595" h="228600">
                <a:moveTo>
                  <a:pt x="747014" y="76200"/>
                </a:moveTo>
                <a:lnTo>
                  <a:pt x="632714" y="76200"/>
                </a:lnTo>
                <a:lnTo>
                  <a:pt x="632714" y="152400"/>
                </a:lnTo>
                <a:lnTo>
                  <a:pt x="747014" y="152400"/>
                </a:lnTo>
                <a:lnTo>
                  <a:pt x="823214" y="114300"/>
                </a:lnTo>
                <a:lnTo>
                  <a:pt x="747014" y="762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8"/>
          <p:cNvSpPr/>
          <p:nvPr/>
        </p:nvSpPr>
        <p:spPr>
          <a:xfrm>
            <a:off x="5502719" y="2616707"/>
            <a:ext cx="934719" cy="737870"/>
          </a:xfrm>
          <a:custGeom>
            <a:avLst/>
            <a:gdLst/>
            <a:ahLst/>
            <a:cxnLst/>
            <a:rect l="l" t="t" r="r" b="b"/>
            <a:pathLst>
              <a:path w="934720" h="737870">
                <a:moveTo>
                  <a:pt x="128651" y="511000"/>
                </a:moveTo>
                <a:lnTo>
                  <a:pt x="84887" y="513486"/>
                </a:lnTo>
                <a:lnTo>
                  <a:pt x="44005" y="533272"/>
                </a:lnTo>
                <a:lnTo>
                  <a:pt x="14073" y="567350"/>
                </a:lnTo>
                <a:lnTo>
                  <a:pt x="0" y="608822"/>
                </a:lnTo>
                <a:lnTo>
                  <a:pt x="2500" y="652555"/>
                </a:lnTo>
                <a:lnTo>
                  <a:pt x="22288" y="693419"/>
                </a:lnTo>
                <a:lnTo>
                  <a:pt x="56312" y="723425"/>
                </a:lnTo>
                <a:lnTo>
                  <a:pt x="97790" y="737536"/>
                </a:lnTo>
                <a:lnTo>
                  <a:pt x="141553" y="735050"/>
                </a:lnTo>
                <a:lnTo>
                  <a:pt x="182435" y="715263"/>
                </a:lnTo>
                <a:lnTo>
                  <a:pt x="212367" y="681168"/>
                </a:lnTo>
                <a:lnTo>
                  <a:pt x="221391" y="654557"/>
                </a:lnTo>
                <a:lnTo>
                  <a:pt x="136334" y="654557"/>
                </a:lnTo>
                <a:lnTo>
                  <a:pt x="90106" y="593978"/>
                </a:lnTo>
                <a:lnTo>
                  <a:pt x="175011" y="529418"/>
                </a:lnTo>
                <a:lnTo>
                  <a:pt x="170128" y="525111"/>
                </a:lnTo>
                <a:lnTo>
                  <a:pt x="128651" y="511000"/>
                </a:lnTo>
                <a:close/>
              </a:path>
              <a:path w="934720" h="737870">
                <a:moveTo>
                  <a:pt x="175011" y="529418"/>
                </a:moveTo>
                <a:lnTo>
                  <a:pt x="90106" y="593978"/>
                </a:lnTo>
                <a:lnTo>
                  <a:pt x="136334" y="654557"/>
                </a:lnTo>
                <a:lnTo>
                  <a:pt x="221113" y="590096"/>
                </a:lnTo>
                <a:lnTo>
                  <a:pt x="204152" y="555116"/>
                </a:lnTo>
                <a:lnTo>
                  <a:pt x="175011" y="529418"/>
                </a:lnTo>
                <a:close/>
              </a:path>
              <a:path w="934720" h="737870">
                <a:moveTo>
                  <a:pt x="221113" y="590096"/>
                </a:moveTo>
                <a:lnTo>
                  <a:pt x="136334" y="654557"/>
                </a:lnTo>
                <a:lnTo>
                  <a:pt x="221391" y="654557"/>
                </a:lnTo>
                <a:lnTo>
                  <a:pt x="226441" y="639667"/>
                </a:lnTo>
                <a:lnTo>
                  <a:pt x="223940" y="595927"/>
                </a:lnTo>
                <a:lnTo>
                  <a:pt x="221113" y="590096"/>
                </a:lnTo>
                <a:close/>
              </a:path>
              <a:path w="934720" h="737870">
                <a:moveTo>
                  <a:pt x="729201" y="108019"/>
                </a:moveTo>
                <a:lnTo>
                  <a:pt x="175011" y="529418"/>
                </a:lnTo>
                <a:lnTo>
                  <a:pt x="204152" y="555116"/>
                </a:lnTo>
                <a:lnTo>
                  <a:pt x="221113" y="590096"/>
                </a:lnTo>
                <a:lnTo>
                  <a:pt x="775348" y="168688"/>
                </a:lnTo>
                <a:lnTo>
                  <a:pt x="729201" y="108019"/>
                </a:lnTo>
                <a:close/>
              </a:path>
              <a:path w="934720" h="737870">
                <a:moveTo>
                  <a:pt x="892499" y="84962"/>
                </a:moveTo>
                <a:lnTo>
                  <a:pt x="759523" y="84962"/>
                </a:lnTo>
                <a:lnTo>
                  <a:pt x="805624" y="145668"/>
                </a:lnTo>
                <a:lnTo>
                  <a:pt x="775348" y="168688"/>
                </a:lnTo>
                <a:lnTo>
                  <a:pt x="821499" y="229362"/>
                </a:lnTo>
                <a:lnTo>
                  <a:pt x="892499" y="84962"/>
                </a:lnTo>
                <a:close/>
              </a:path>
              <a:path w="934720" h="737870">
                <a:moveTo>
                  <a:pt x="759523" y="84962"/>
                </a:moveTo>
                <a:lnTo>
                  <a:pt x="729201" y="108019"/>
                </a:lnTo>
                <a:lnTo>
                  <a:pt x="775348" y="168688"/>
                </a:lnTo>
                <a:lnTo>
                  <a:pt x="805624" y="145668"/>
                </a:lnTo>
                <a:lnTo>
                  <a:pt x="759523" y="84962"/>
                </a:lnTo>
                <a:close/>
              </a:path>
              <a:path w="934720" h="737870">
                <a:moveTo>
                  <a:pt x="934275" y="0"/>
                </a:moveTo>
                <a:lnTo>
                  <a:pt x="683069" y="47370"/>
                </a:lnTo>
                <a:lnTo>
                  <a:pt x="729201" y="108019"/>
                </a:lnTo>
                <a:lnTo>
                  <a:pt x="759523" y="84962"/>
                </a:lnTo>
                <a:lnTo>
                  <a:pt x="892499" y="84962"/>
                </a:lnTo>
                <a:lnTo>
                  <a:pt x="93427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9"/>
          <p:cNvSpPr/>
          <p:nvPr/>
        </p:nvSpPr>
        <p:spPr>
          <a:xfrm>
            <a:off x="5530596" y="3438144"/>
            <a:ext cx="907415" cy="228600"/>
          </a:xfrm>
          <a:custGeom>
            <a:avLst/>
            <a:gdLst/>
            <a:ahLst/>
            <a:cxnLst/>
            <a:rect l="l" t="t" r="r" b="b"/>
            <a:pathLst>
              <a:path w="907414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599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0906" y="152400"/>
                </a:lnTo>
                <a:lnTo>
                  <a:pt x="114300" y="152400"/>
                </a:lnTo>
                <a:lnTo>
                  <a:pt x="114300" y="76200"/>
                </a:lnTo>
                <a:lnTo>
                  <a:pt x="220906" y="762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  <a:path w="907414" h="228600">
                <a:moveTo>
                  <a:pt x="678814" y="0"/>
                </a:moveTo>
                <a:lnTo>
                  <a:pt x="678814" y="228599"/>
                </a:lnTo>
                <a:lnTo>
                  <a:pt x="831214" y="152400"/>
                </a:lnTo>
                <a:lnTo>
                  <a:pt x="716914" y="152400"/>
                </a:lnTo>
                <a:lnTo>
                  <a:pt x="716914" y="76200"/>
                </a:lnTo>
                <a:lnTo>
                  <a:pt x="831214" y="76200"/>
                </a:lnTo>
                <a:lnTo>
                  <a:pt x="678814" y="0"/>
                </a:lnTo>
                <a:close/>
              </a:path>
              <a:path w="907414" h="228600">
                <a:moveTo>
                  <a:pt x="220906" y="76200"/>
                </a:moveTo>
                <a:lnTo>
                  <a:pt x="114300" y="76200"/>
                </a:lnTo>
                <a:lnTo>
                  <a:pt x="114300" y="152400"/>
                </a:lnTo>
                <a:lnTo>
                  <a:pt x="220906" y="152400"/>
                </a:lnTo>
                <a:lnTo>
                  <a:pt x="228600" y="114300"/>
                </a:lnTo>
                <a:lnTo>
                  <a:pt x="220906" y="76200"/>
                </a:lnTo>
                <a:close/>
              </a:path>
              <a:path w="907414" h="228600">
                <a:moveTo>
                  <a:pt x="678814" y="76200"/>
                </a:moveTo>
                <a:lnTo>
                  <a:pt x="220906" y="76200"/>
                </a:lnTo>
                <a:lnTo>
                  <a:pt x="228600" y="114300"/>
                </a:lnTo>
                <a:lnTo>
                  <a:pt x="220906" y="152400"/>
                </a:lnTo>
                <a:lnTo>
                  <a:pt x="678814" y="152400"/>
                </a:lnTo>
                <a:lnTo>
                  <a:pt x="678814" y="76200"/>
                </a:lnTo>
                <a:close/>
              </a:path>
              <a:path w="907414" h="228600">
                <a:moveTo>
                  <a:pt x="831214" y="76200"/>
                </a:moveTo>
                <a:lnTo>
                  <a:pt x="716914" y="76200"/>
                </a:lnTo>
                <a:lnTo>
                  <a:pt x="716914" y="152400"/>
                </a:lnTo>
                <a:lnTo>
                  <a:pt x="831214" y="152400"/>
                </a:lnTo>
                <a:lnTo>
                  <a:pt x="907414" y="114300"/>
                </a:lnTo>
                <a:lnTo>
                  <a:pt x="831214" y="762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0"/>
          <p:cNvSpPr/>
          <p:nvPr/>
        </p:nvSpPr>
        <p:spPr>
          <a:xfrm>
            <a:off x="5501973" y="3738705"/>
            <a:ext cx="935355" cy="812800"/>
          </a:xfrm>
          <a:custGeom>
            <a:avLst/>
            <a:gdLst/>
            <a:ahLst/>
            <a:cxnLst/>
            <a:rect l="l" t="t" r="r" b="b"/>
            <a:pathLst>
              <a:path w="935354" h="812800">
                <a:moveTo>
                  <a:pt x="736235" y="693200"/>
                </a:moveTo>
                <a:lnTo>
                  <a:pt x="686863" y="751252"/>
                </a:lnTo>
                <a:lnTo>
                  <a:pt x="935021" y="812212"/>
                </a:lnTo>
                <a:lnTo>
                  <a:pt x="894850" y="717851"/>
                </a:lnTo>
                <a:lnTo>
                  <a:pt x="765222" y="717851"/>
                </a:lnTo>
                <a:lnTo>
                  <a:pt x="736235" y="693200"/>
                </a:lnTo>
                <a:close/>
              </a:path>
              <a:path w="935354" h="812800">
                <a:moveTo>
                  <a:pt x="785563" y="635199"/>
                </a:moveTo>
                <a:lnTo>
                  <a:pt x="736235" y="693200"/>
                </a:lnTo>
                <a:lnTo>
                  <a:pt x="765222" y="717851"/>
                </a:lnTo>
                <a:lnTo>
                  <a:pt x="814498" y="659812"/>
                </a:lnTo>
                <a:lnTo>
                  <a:pt x="785563" y="635199"/>
                </a:lnTo>
                <a:close/>
              </a:path>
              <a:path w="935354" h="812800">
                <a:moveTo>
                  <a:pt x="834945" y="577135"/>
                </a:moveTo>
                <a:lnTo>
                  <a:pt x="785563" y="635199"/>
                </a:lnTo>
                <a:lnTo>
                  <a:pt x="814498" y="659812"/>
                </a:lnTo>
                <a:lnTo>
                  <a:pt x="765222" y="717851"/>
                </a:lnTo>
                <a:lnTo>
                  <a:pt x="894850" y="717851"/>
                </a:lnTo>
                <a:lnTo>
                  <a:pt x="834945" y="577135"/>
                </a:lnTo>
                <a:close/>
              </a:path>
              <a:path w="935354" h="812800">
                <a:moveTo>
                  <a:pt x="219884" y="154022"/>
                </a:moveTo>
                <a:lnTo>
                  <a:pt x="201088" y="188007"/>
                </a:lnTo>
                <a:lnTo>
                  <a:pt x="170517" y="212094"/>
                </a:lnTo>
                <a:lnTo>
                  <a:pt x="736235" y="693200"/>
                </a:lnTo>
                <a:lnTo>
                  <a:pt x="785563" y="635199"/>
                </a:lnTo>
                <a:lnTo>
                  <a:pt x="219884" y="154022"/>
                </a:lnTo>
                <a:close/>
              </a:path>
              <a:path w="935354" h="812800">
                <a:moveTo>
                  <a:pt x="104711" y="0"/>
                </a:moveTo>
                <a:lnTo>
                  <a:pt x="62509" y="11824"/>
                </a:lnTo>
                <a:lnTo>
                  <a:pt x="26844" y="39925"/>
                </a:lnTo>
                <a:lnTo>
                  <a:pt x="4867" y="79662"/>
                </a:lnTo>
                <a:lnTo>
                  <a:pt x="0" y="123221"/>
                </a:lnTo>
                <a:lnTo>
                  <a:pt x="11824" y="165423"/>
                </a:lnTo>
                <a:lnTo>
                  <a:pt x="39925" y="201088"/>
                </a:lnTo>
                <a:lnTo>
                  <a:pt x="79662" y="223065"/>
                </a:lnTo>
                <a:lnTo>
                  <a:pt x="123221" y="227933"/>
                </a:lnTo>
                <a:lnTo>
                  <a:pt x="165423" y="216108"/>
                </a:lnTo>
                <a:lnTo>
                  <a:pt x="170517" y="212094"/>
                </a:lnTo>
                <a:lnTo>
                  <a:pt x="89328" y="143049"/>
                </a:lnTo>
                <a:lnTo>
                  <a:pt x="138604" y="84883"/>
                </a:lnTo>
                <a:lnTo>
                  <a:pt x="222377" y="84883"/>
                </a:lnTo>
                <a:lnTo>
                  <a:pt x="216108" y="62509"/>
                </a:lnTo>
                <a:lnTo>
                  <a:pt x="188007" y="26844"/>
                </a:lnTo>
                <a:lnTo>
                  <a:pt x="148270" y="4867"/>
                </a:lnTo>
                <a:lnTo>
                  <a:pt x="104711" y="0"/>
                </a:lnTo>
                <a:close/>
              </a:path>
              <a:path w="935354" h="812800">
                <a:moveTo>
                  <a:pt x="138604" y="84883"/>
                </a:moveTo>
                <a:lnTo>
                  <a:pt x="89328" y="143049"/>
                </a:lnTo>
                <a:lnTo>
                  <a:pt x="170517" y="212094"/>
                </a:lnTo>
                <a:lnTo>
                  <a:pt x="201088" y="188007"/>
                </a:lnTo>
                <a:lnTo>
                  <a:pt x="219884" y="154022"/>
                </a:lnTo>
                <a:lnTo>
                  <a:pt x="138604" y="84883"/>
                </a:lnTo>
                <a:close/>
              </a:path>
              <a:path w="935354" h="812800">
                <a:moveTo>
                  <a:pt x="222377" y="84883"/>
                </a:moveTo>
                <a:lnTo>
                  <a:pt x="138604" y="84883"/>
                </a:lnTo>
                <a:lnTo>
                  <a:pt x="219884" y="154022"/>
                </a:lnTo>
                <a:lnTo>
                  <a:pt x="223065" y="148270"/>
                </a:lnTo>
                <a:lnTo>
                  <a:pt x="227933" y="104711"/>
                </a:lnTo>
                <a:lnTo>
                  <a:pt x="222377" y="8488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1"/>
          <p:cNvSpPr/>
          <p:nvPr/>
        </p:nvSpPr>
        <p:spPr>
          <a:xfrm>
            <a:off x="4802123" y="3976115"/>
            <a:ext cx="507491" cy="4968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2"/>
          <p:cNvSpPr/>
          <p:nvPr/>
        </p:nvSpPr>
        <p:spPr>
          <a:xfrm>
            <a:off x="4480559" y="4178808"/>
            <a:ext cx="284988" cy="2849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3"/>
          <p:cNvSpPr/>
          <p:nvPr/>
        </p:nvSpPr>
        <p:spPr>
          <a:xfrm>
            <a:off x="5268467" y="5172455"/>
            <a:ext cx="1095756" cy="10652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4"/>
          <p:cNvSpPr/>
          <p:nvPr/>
        </p:nvSpPr>
        <p:spPr>
          <a:xfrm>
            <a:off x="2900172" y="4968240"/>
            <a:ext cx="2402205" cy="1016635"/>
          </a:xfrm>
          <a:custGeom>
            <a:avLst/>
            <a:gdLst/>
            <a:ahLst/>
            <a:cxnLst/>
            <a:rect l="l" t="t" r="r" b="b"/>
            <a:pathLst>
              <a:path w="2402204" h="1016635">
                <a:moveTo>
                  <a:pt x="2014474" y="0"/>
                </a:moveTo>
                <a:lnTo>
                  <a:pt x="169417" y="0"/>
                </a:lnTo>
                <a:lnTo>
                  <a:pt x="124368" y="6049"/>
                </a:lnTo>
                <a:lnTo>
                  <a:pt x="83895" y="23123"/>
                </a:lnTo>
                <a:lnTo>
                  <a:pt x="49609" y="49609"/>
                </a:lnTo>
                <a:lnTo>
                  <a:pt x="23123" y="83895"/>
                </a:lnTo>
                <a:lnTo>
                  <a:pt x="6049" y="124368"/>
                </a:lnTo>
                <a:lnTo>
                  <a:pt x="0" y="169418"/>
                </a:lnTo>
                <a:lnTo>
                  <a:pt x="0" y="847090"/>
                </a:lnTo>
                <a:lnTo>
                  <a:pt x="6049" y="892125"/>
                </a:lnTo>
                <a:lnTo>
                  <a:pt x="23123" y="932595"/>
                </a:lnTo>
                <a:lnTo>
                  <a:pt x="49609" y="966884"/>
                </a:lnTo>
                <a:lnTo>
                  <a:pt x="83895" y="993376"/>
                </a:lnTo>
                <a:lnTo>
                  <a:pt x="124368" y="1010455"/>
                </a:lnTo>
                <a:lnTo>
                  <a:pt x="169417" y="1016508"/>
                </a:lnTo>
                <a:lnTo>
                  <a:pt x="2014474" y="1016508"/>
                </a:lnTo>
                <a:lnTo>
                  <a:pt x="2059523" y="1010455"/>
                </a:lnTo>
                <a:lnTo>
                  <a:pt x="2099996" y="993376"/>
                </a:lnTo>
                <a:lnTo>
                  <a:pt x="2134282" y="966884"/>
                </a:lnTo>
                <a:lnTo>
                  <a:pt x="2160768" y="932595"/>
                </a:lnTo>
                <a:lnTo>
                  <a:pt x="2177842" y="892125"/>
                </a:lnTo>
                <a:lnTo>
                  <a:pt x="2183891" y="847090"/>
                </a:lnTo>
                <a:lnTo>
                  <a:pt x="2352935" y="847090"/>
                </a:lnTo>
                <a:lnTo>
                  <a:pt x="2183891" y="592963"/>
                </a:lnTo>
                <a:lnTo>
                  <a:pt x="2183891" y="169418"/>
                </a:lnTo>
                <a:lnTo>
                  <a:pt x="2177842" y="124368"/>
                </a:lnTo>
                <a:lnTo>
                  <a:pt x="2160768" y="83895"/>
                </a:lnTo>
                <a:lnTo>
                  <a:pt x="2134282" y="49609"/>
                </a:lnTo>
                <a:lnTo>
                  <a:pt x="2099996" y="23123"/>
                </a:lnTo>
                <a:lnTo>
                  <a:pt x="2059523" y="6049"/>
                </a:lnTo>
                <a:lnTo>
                  <a:pt x="2014474" y="0"/>
                </a:lnTo>
                <a:close/>
              </a:path>
              <a:path w="2402204" h="1016635">
                <a:moveTo>
                  <a:pt x="2352935" y="847090"/>
                </a:moveTo>
                <a:lnTo>
                  <a:pt x="2183891" y="847090"/>
                </a:lnTo>
                <a:lnTo>
                  <a:pt x="2401951" y="920775"/>
                </a:lnTo>
                <a:lnTo>
                  <a:pt x="2352935" y="84709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5"/>
          <p:cNvSpPr txBox="1"/>
          <p:nvPr/>
        </p:nvSpPr>
        <p:spPr>
          <a:xfrm>
            <a:off x="3028569" y="5031994"/>
            <a:ext cx="188848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Microsoft JhengHei"/>
                <a:cs typeface="Microsoft JhengHei"/>
              </a:rPr>
              <a:t>不發新卡</a:t>
            </a:r>
            <a:endParaRPr sz="1400">
              <a:latin typeface="Microsoft JhengHei"/>
              <a:cs typeface="Microsoft JhengHei"/>
            </a:endParaRPr>
          </a:p>
          <a:p>
            <a:pPr marL="195580" indent="-18351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Microsoft JhengHei"/>
                <a:cs typeface="Microsoft JhengHei"/>
              </a:rPr>
              <a:t>不改變消費/行為習慣</a:t>
            </a:r>
            <a:endParaRPr sz="1400">
              <a:latin typeface="Microsoft JhengHei"/>
              <a:cs typeface="Microsoft JhengHei"/>
            </a:endParaRPr>
          </a:p>
          <a:p>
            <a:pPr marL="195580" indent="-183515">
              <a:lnSpc>
                <a:spcPct val="100000"/>
              </a:lnSpc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Microsoft JhengHei"/>
                <a:cs typeface="Microsoft JhengHei"/>
              </a:rPr>
              <a:t>點數集中雲端帳戶</a:t>
            </a:r>
            <a:endParaRPr sz="1400">
              <a:latin typeface="Microsoft JhengHei"/>
              <a:cs typeface="Microsoft JhengHei"/>
            </a:endParaRPr>
          </a:p>
          <a:p>
            <a:pPr marL="195580" indent="-183515">
              <a:lnSpc>
                <a:spcPct val="100000"/>
              </a:lnSpc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Microsoft JhengHei"/>
                <a:cs typeface="Microsoft JhengHei"/>
              </a:rPr>
              <a:t>創造綠色消費誘因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9" name="object 56"/>
          <p:cNvSpPr/>
          <p:nvPr/>
        </p:nvSpPr>
        <p:spPr>
          <a:xfrm>
            <a:off x="3156204" y="2095500"/>
            <a:ext cx="542925" cy="541020"/>
          </a:xfrm>
          <a:custGeom>
            <a:avLst/>
            <a:gdLst/>
            <a:ahLst/>
            <a:cxnLst/>
            <a:rect l="l" t="t" r="r" b="b"/>
            <a:pathLst>
              <a:path w="542925" h="541019">
                <a:moveTo>
                  <a:pt x="271271" y="0"/>
                </a:moveTo>
                <a:lnTo>
                  <a:pt x="222499" y="4359"/>
                </a:lnTo>
                <a:lnTo>
                  <a:pt x="176600" y="16929"/>
                </a:lnTo>
                <a:lnTo>
                  <a:pt x="134337" y="36942"/>
                </a:lnTo>
                <a:lnTo>
                  <a:pt x="96478" y="63635"/>
                </a:lnTo>
                <a:lnTo>
                  <a:pt x="63786" y="96243"/>
                </a:lnTo>
                <a:lnTo>
                  <a:pt x="37027" y="133999"/>
                </a:lnTo>
                <a:lnTo>
                  <a:pt x="16966" y="176139"/>
                </a:lnTo>
                <a:lnTo>
                  <a:pt x="4369" y="221897"/>
                </a:lnTo>
                <a:lnTo>
                  <a:pt x="0" y="270510"/>
                </a:lnTo>
                <a:lnTo>
                  <a:pt x="4369" y="319122"/>
                </a:lnTo>
                <a:lnTo>
                  <a:pt x="16966" y="364880"/>
                </a:lnTo>
                <a:lnTo>
                  <a:pt x="37027" y="407020"/>
                </a:lnTo>
                <a:lnTo>
                  <a:pt x="63786" y="444776"/>
                </a:lnTo>
                <a:lnTo>
                  <a:pt x="96478" y="477384"/>
                </a:lnTo>
                <a:lnTo>
                  <a:pt x="134337" y="504077"/>
                </a:lnTo>
                <a:lnTo>
                  <a:pt x="176600" y="524090"/>
                </a:lnTo>
                <a:lnTo>
                  <a:pt x="222499" y="536660"/>
                </a:lnTo>
                <a:lnTo>
                  <a:pt x="271271" y="541020"/>
                </a:lnTo>
                <a:lnTo>
                  <a:pt x="320044" y="536660"/>
                </a:lnTo>
                <a:lnTo>
                  <a:pt x="365943" y="524090"/>
                </a:lnTo>
                <a:lnTo>
                  <a:pt x="408206" y="504077"/>
                </a:lnTo>
                <a:lnTo>
                  <a:pt x="446065" y="477384"/>
                </a:lnTo>
                <a:lnTo>
                  <a:pt x="478757" y="444776"/>
                </a:lnTo>
                <a:lnTo>
                  <a:pt x="505516" y="407020"/>
                </a:lnTo>
                <a:lnTo>
                  <a:pt x="525577" y="364880"/>
                </a:lnTo>
                <a:lnTo>
                  <a:pt x="538174" y="319122"/>
                </a:lnTo>
                <a:lnTo>
                  <a:pt x="542544" y="270510"/>
                </a:lnTo>
                <a:lnTo>
                  <a:pt x="538174" y="221897"/>
                </a:lnTo>
                <a:lnTo>
                  <a:pt x="525577" y="176139"/>
                </a:lnTo>
                <a:lnTo>
                  <a:pt x="505516" y="133999"/>
                </a:lnTo>
                <a:lnTo>
                  <a:pt x="478757" y="96243"/>
                </a:lnTo>
                <a:lnTo>
                  <a:pt x="446065" y="63635"/>
                </a:lnTo>
                <a:lnTo>
                  <a:pt x="408206" y="36942"/>
                </a:lnTo>
                <a:lnTo>
                  <a:pt x="365943" y="16929"/>
                </a:lnTo>
                <a:lnTo>
                  <a:pt x="320044" y="4359"/>
                </a:lnTo>
                <a:lnTo>
                  <a:pt x="271271" y="0"/>
                </a:lnTo>
                <a:close/>
              </a:path>
            </a:pathLst>
          </a:custGeom>
          <a:solidFill>
            <a:srgbClr val="16AC5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/>
          <p:cNvSpPr txBox="1"/>
          <p:nvPr/>
        </p:nvSpPr>
        <p:spPr>
          <a:xfrm>
            <a:off x="3237738" y="2130043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環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61" name="object 58"/>
          <p:cNvSpPr/>
          <p:nvPr/>
        </p:nvSpPr>
        <p:spPr>
          <a:xfrm>
            <a:off x="3575303" y="1821179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272" y="0"/>
                </a:move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4369" y="320044"/>
                </a:lnTo>
                <a:lnTo>
                  <a:pt x="16966" y="365943"/>
                </a:lnTo>
                <a:lnTo>
                  <a:pt x="37027" y="408206"/>
                </a:lnTo>
                <a:lnTo>
                  <a:pt x="63786" y="446065"/>
                </a:lnTo>
                <a:lnTo>
                  <a:pt x="96478" y="478757"/>
                </a:lnTo>
                <a:lnTo>
                  <a:pt x="134337" y="505516"/>
                </a:lnTo>
                <a:lnTo>
                  <a:pt x="176600" y="525577"/>
                </a:lnTo>
                <a:lnTo>
                  <a:pt x="222499" y="538174"/>
                </a:lnTo>
                <a:lnTo>
                  <a:pt x="271272" y="542544"/>
                </a:lnTo>
                <a:lnTo>
                  <a:pt x="320044" y="538174"/>
                </a:lnTo>
                <a:lnTo>
                  <a:pt x="365943" y="525577"/>
                </a:lnTo>
                <a:lnTo>
                  <a:pt x="408206" y="505516"/>
                </a:lnTo>
                <a:lnTo>
                  <a:pt x="446065" y="478757"/>
                </a:lnTo>
                <a:lnTo>
                  <a:pt x="478757" y="446065"/>
                </a:lnTo>
                <a:lnTo>
                  <a:pt x="505516" y="408206"/>
                </a:lnTo>
                <a:lnTo>
                  <a:pt x="525577" y="365943"/>
                </a:lnTo>
                <a:lnTo>
                  <a:pt x="538174" y="320044"/>
                </a:lnTo>
                <a:lnTo>
                  <a:pt x="542544" y="271272"/>
                </a:lnTo>
                <a:lnTo>
                  <a:pt x="538174" y="222499"/>
                </a:lnTo>
                <a:lnTo>
                  <a:pt x="525577" y="176600"/>
                </a:lnTo>
                <a:lnTo>
                  <a:pt x="505516" y="134337"/>
                </a:lnTo>
                <a:lnTo>
                  <a:pt x="478757" y="96478"/>
                </a:lnTo>
                <a:lnTo>
                  <a:pt x="446065" y="63786"/>
                </a:lnTo>
                <a:lnTo>
                  <a:pt x="408206" y="37027"/>
                </a:lnTo>
                <a:lnTo>
                  <a:pt x="365943" y="16966"/>
                </a:lnTo>
                <a:lnTo>
                  <a:pt x="320044" y="436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9"/>
          <p:cNvSpPr/>
          <p:nvPr/>
        </p:nvSpPr>
        <p:spPr>
          <a:xfrm>
            <a:off x="4053840" y="1673351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272" y="0"/>
                </a:move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4369" y="320044"/>
                </a:lnTo>
                <a:lnTo>
                  <a:pt x="16966" y="365943"/>
                </a:lnTo>
                <a:lnTo>
                  <a:pt x="37027" y="408206"/>
                </a:lnTo>
                <a:lnTo>
                  <a:pt x="63786" y="446065"/>
                </a:lnTo>
                <a:lnTo>
                  <a:pt x="96478" y="478757"/>
                </a:lnTo>
                <a:lnTo>
                  <a:pt x="134337" y="505516"/>
                </a:lnTo>
                <a:lnTo>
                  <a:pt x="176600" y="525577"/>
                </a:lnTo>
                <a:lnTo>
                  <a:pt x="222499" y="538174"/>
                </a:lnTo>
                <a:lnTo>
                  <a:pt x="271272" y="542544"/>
                </a:lnTo>
                <a:lnTo>
                  <a:pt x="320044" y="538174"/>
                </a:lnTo>
                <a:lnTo>
                  <a:pt x="365943" y="525577"/>
                </a:lnTo>
                <a:lnTo>
                  <a:pt x="408206" y="505516"/>
                </a:lnTo>
                <a:lnTo>
                  <a:pt x="446065" y="478757"/>
                </a:lnTo>
                <a:lnTo>
                  <a:pt x="478757" y="446065"/>
                </a:lnTo>
                <a:lnTo>
                  <a:pt x="505516" y="408206"/>
                </a:lnTo>
                <a:lnTo>
                  <a:pt x="525577" y="365943"/>
                </a:lnTo>
                <a:lnTo>
                  <a:pt x="538174" y="320044"/>
                </a:lnTo>
                <a:lnTo>
                  <a:pt x="542544" y="271272"/>
                </a:lnTo>
                <a:lnTo>
                  <a:pt x="538174" y="222499"/>
                </a:lnTo>
                <a:lnTo>
                  <a:pt x="525577" y="176600"/>
                </a:lnTo>
                <a:lnTo>
                  <a:pt x="505516" y="134337"/>
                </a:lnTo>
                <a:lnTo>
                  <a:pt x="478757" y="96478"/>
                </a:lnTo>
                <a:lnTo>
                  <a:pt x="446065" y="63786"/>
                </a:lnTo>
                <a:lnTo>
                  <a:pt x="408206" y="37027"/>
                </a:lnTo>
                <a:lnTo>
                  <a:pt x="365943" y="16966"/>
                </a:lnTo>
                <a:lnTo>
                  <a:pt x="320044" y="436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0"/>
          <p:cNvSpPr/>
          <p:nvPr/>
        </p:nvSpPr>
        <p:spPr>
          <a:xfrm>
            <a:off x="4547615" y="1673351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272" y="0"/>
                </a:move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4369" y="320044"/>
                </a:lnTo>
                <a:lnTo>
                  <a:pt x="16966" y="365943"/>
                </a:lnTo>
                <a:lnTo>
                  <a:pt x="37027" y="408206"/>
                </a:lnTo>
                <a:lnTo>
                  <a:pt x="63786" y="446065"/>
                </a:lnTo>
                <a:lnTo>
                  <a:pt x="96478" y="478757"/>
                </a:lnTo>
                <a:lnTo>
                  <a:pt x="134337" y="505516"/>
                </a:lnTo>
                <a:lnTo>
                  <a:pt x="176600" y="525577"/>
                </a:lnTo>
                <a:lnTo>
                  <a:pt x="222499" y="538174"/>
                </a:lnTo>
                <a:lnTo>
                  <a:pt x="271272" y="542544"/>
                </a:lnTo>
                <a:lnTo>
                  <a:pt x="320044" y="538174"/>
                </a:lnTo>
                <a:lnTo>
                  <a:pt x="365943" y="525577"/>
                </a:lnTo>
                <a:lnTo>
                  <a:pt x="408206" y="505516"/>
                </a:lnTo>
                <a:lnTo>
                  <a:pt x="446065" y="478757"/>
                </a:lnTo>
                <a:lnTo>
                  <a:pt x="478757" y="446065"/>
                </a:lnTo>
                <a:lnTo>
                  <a:pt x="505516" y="408206"/>
                </a:lnTo>
                <a:lnTo>
                  <a:pt x="525577" y="365943"/>
                </a:lnTo>
                <a:lnTo>
                  <a:pt x="538174" y="320044"/>
                </a:lnTo>
                <a:lnTo>
                  <a:pt x="542544" y="271272"/>
                </a:lnTo>
                <a:lnTo>
                  <a:pt x="538174" y="222499"/>
                </a:lnTo>
                <a:lnTo>
                  <a:pt x="525577" y="176600"/>
                </a:lnTo>
                <a:lnTo>
                  <a:pt x="505516" y="134337"/>
                </a:lnTo>
                <a:lnTo>
                  <a:pt x="478757" y="96478"/>
                </a:lnTo>
                <a:lnTo>
                  <a:pt x="446065" y="63786"/>
                </a:lnTo>
                <a:lnTo>
                  <a:pt x="408206" y="37027"/>
                </a:lnTo>
                <a:lnTo>
                  <a:pt x="365943" y="16966"/>
                </a:lnTo>
                <a:lnTo>
                  <a:pt x="320044" y="436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1"/>
          <p:cNvSpPr/>
          <p:nvPr/>
        </p:nvSpPr>
        <p:spPr>
          <a:xfrm>
            <a:off x="5029200" y="1821179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272" y="0"/>
                </a:move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4369" y="320044"/>
                </a:lnTo>
                <a:lnTo>
                  <a:pt x="16966" y="365943"/>
                </a:lnTo>
                <a:lnTo>
                  <a:pt x="37027" y="408206"/>
                </a:lnTo>
                <a:lnTo>
                  <a:pt x="63786" y="446065"/>
                </a:lnTo>
                <a:lnTo>
                  <a:pt x="96478" y="478757"/>
                </a:lnTo>
                <a:lnTo>
                  <a:pt x="134337" y="505516"/>
                </a:lnTo>
                <a:lnTo>
                  <a:pt x="176600" y="525577"/>
                </a:lnTo>
                <a:lnTo>
                  <a:pt x="222499" y="538174"/>
                </a:lnTo>
                <a:lnTo>
                  <a:pt x="271272" y="542544"/>
                </a:lnTo>
                <a:lnTo>
                  <a:pt x="320044" y="538174"/>
                </a:lnTo>
                <a:lnTo>
                  <a:pt x="365943" y="525577"/>
                </a:lnTo>
                <a:lnTo>
                  <a:pt x="408206" y="505516"/>
                </a:lnTo>
                <a:lnTo>
                  <a:pt x="446065" y="478757"/>
                </a:lnTo>
                <a:lnTo>
                  <a:pt x="478757" y="446065"/>
                </a:lnTo>
                <a:lnTo>
                  <a:pt x="505516" y="408206"/>
                </a:lnTo>
                <a:lnTo>
                  <a:pt x="525577" y="365943"/>
                </a:lnTo>
                <a:lnTo>
                  <a:pt x="538174" y="320044"/>
                </a:lnTo>
                <a:lnTo>
                  <a:pt x="542544" y="271272"/>
                </a:lnTo>
                <a:lnTo>
                  <a:pt x="538174" y="222499"/>
                </a:lnTo>
                <a:lnTo>
                  <a:pt x="525577" y="176600"/>
                </a:lnTo>
                <a:lnTo>
                  <a:pt x="505516" y="134337"/>
                </a:lnTo>
                <a:lnTo>
                  <a:pt x="478757" y="96478"/>
                </a:lnTo>
                <a:lnTo>
                  <a:pt x="446065" y="63786"/>
                </a:lnTo>
                <a:lnTo>
                  <a:pt x="408206" y="37027"/>
                </a:lnTo>
                <a:lnTo>
                  <a:pt x="365943" y="16966"/>
                </a:lnTo>
                <a:lnTo>
                  <a:pt x="320044" y="436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2"/>
          <p:cNvSpPr txBox="1"/>
          <p:nvPr/>
        </p:nvSpPr>
        <p:spPr>
          <a:xfrm>
            <a:off x="3631057" y="1707845"/>
            <a:ext cx="1885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10919" algn="l"/>
              </a:tabLst>
            </a:pPr>
            <a:r>
              <a:rPr sz="4200" b="1" spc="-7" baseline="-22817" dirty="0">
                <a:solidFill>
                  <a:srgbClr val="FFFFFF"/>
                </a:solidFill>
                <a:latin typeface="Microsoft JhengHei"/>
                <a:cs typeface="Microsoft JhengHei"/>
              </a:rPr>
              <a:t>保</a:t>
            </a:r>
            <a:r>
              <a:rPr sz="4200" b="1" spc="397" baseline="-22817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集	點</a:t>
            </a:r>
            <a:r>
              <a:rPr sz="2800" b="1" spc="21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4200" b="1" spc="-7" baseline="-22817" dirty="0">
                <a:solidFill>
                  <a:srgbClr val="FFFFFF"/>
                </a:solidFill>
                <a:latin typeface="Microsoft JhengHei"/>
                <a:cs typeface="Microsoft JhengHei"/>
              </a:rPr>
              <a:t>平</a:t>
            </a:r>
            <a:endParaRPr sz="4200" baseline="-22817">
              <a:latin typeface="Microsoft JhengHei"/>
              <a:cs typeface="Microsoft JhengHei"/>
            </a:endParaRPr>
          </a:p>
        </p:txBody>
      </p:sp>
      <p:sp>
        <p:nvSpPr>
          <p:cNvPr id="66" name="object 63"/>
          <p:cNvSpPr/>
          <p:nvPr/>
        </p:nvSpPr>
        <p:spPr>
          <a:xfrm>
            <a:off x="5448300" y="2095500"/>
            <a:ext cx="542925" cy="541020"/>
          </a:xfrm>
          <a:custGeom>
            <a:avLst/>
            <a:gdLst/>
            <a:ahLst/>
            <a:cxnLst/>
            <a:rect l="l" t="t" r="r" b="b"/>
            <a:pathLst>
              <a:path w="542925" h="541019">
                <a:moveTo>
                  <a:pt x="271272" y="0"/>
                </a:moveTo>
                <a:lnTo>
                  <a:pt x="222499" y="4359"/>
                </a:lnTo>
                <a:lnTo>
                  <a:pt x="176600" y="16929"/>
                </a:lnTo>
                <a:lnTo>
                  <a:pt x="134337" y="36942"/>
                </a:lnTo>
                <a:lnTo>
                  <a:pt x="96478" y="63635"/>
                </a:lnTo>
                <a:lnTo>
                  <a:pt x="63786" y="96243"/>
                </a:lnTo>
                <a:lnTo>
                  <a:pt x="37027" y="133999"/>
                </a:lnTo>
                <a:lnTo>
                  <a:pt x="16966" y="176139"/>
                </a:lnTo>
                <a:lnTo>
                  <a:pt x="4369" y="221897"/>
                </a:lnTo>
                <a:lnTo>
                  <a:pt x="0" y="270510"/>
                </a:lnTo>
                <a:lnTo>
                  <a:pt x="4369" y="319122"/>
                </a:lnTo>
                <a:lnTo>
                  <a:pt x="16966" y="364880"/>
                </a:lnTo>
                <a:lnTo>
                  <a:pt x="37027" y="407020"/>
                </a:lnTo>
                <a:lnTo>
                  <a:pt x="63786" y="444776"/>
                </a:lnTo>
                <a:lnTo>
                  <a:pt x="96478" y="477384"/>
                </a:lnTo>
                <a:lnTo>
                  <a:pt x="134337" y="504077"/>
                </a:lnTo>
                <a:lnTo>
                  <a:pt x="176600" y="524090"/>
                </a:lnTo>
                <a:lnTo>
                  <a:pt x="222499" y="536660"/>
                </a:lnTo>
                <a:lnTo>
                  <a:pt x="271272" y="541020"/>
                </a:lnTo>
                <a:lnTo>
                  <a:pt x="320044" y="536660"/>
                </a:lnTo>
                <a:lnTo>
                  <a:pt x="365943" y="524090"/>
                </a:lnTo>
                <a:lnTo>
                  <a:pt x="408206" y="504077"/>
                </a:lnTo>
                <a:lnTo>
                  <a:pt x="446065" y="477384"/>
                </a:lnTo>
                <a:lnTo>
                  <a:pt x="478757" y="444776"/>
                </a:lnTo>
                <a:lnTo>
                  <a:pt x="505516" y="407020"/>
                </a:lnTo>
                <a:lnTo>
                  <a:pt x="525577" y="364880"/>
                </a:lnTo>
                <a:lnTo>
                  <a:pt x="538174" y="319122"/>
                </a:lnTo>
                <a:lnTo>
                  <a:pt x="542544" y="270510"/>
                </a:lnTo>
                <a:lnTo>
                  <a:pt x="538174" y="221897"/>
                </a:lnTo>
                <a:lnTo>
                  <a:pt x="525577" y="176139"/>
                </a:lnTo>
                <a:lnTo>
                  <a:pt x="505516" y="133999"/>
                </a:lnTo>
                <a:lnTo>
                  <a:pt x="478757" y="96243"/>
                </a:lnTo>
                <a:lnTo>
                  <a:pt x="446065" y="63635"/>
                </a:lnTo>
                <a:lnTo>
                  <a:pt x="408206" y="36942"/>
                </a:lnTo>
                <a:lnTo>
                  <a:pt x="365943" y="16929"/>
                </a:lnTo>
                <a:lnTo>
                  <a:pt x="320044" y="435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4"/>
          <p:cNvSpPr txBox="1"/>
          <p:nvPr/>
        </p:nvSpPr>
        <p:spPr>
          <a:xfrm>
            <a:off x="5529453" y="2130043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台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68" name="object 65"/>
          <p:cNvSpPr txBox="1"/>
          <p:nvPr/>
        </p:nvSpPr>
        <p:spPr>
          <a:xfrm>
            <a:off x="448462" y="5596838"/>
            <a:ext cx="189738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A562E"/>
                </a:solidFill>
                <a:latin typeface="Microsoft JhengHei"/>
                <a:cs typeface="Microsoft JhengHei"/>
              </a:rPr>
              <a:t>綠色消</a:t>
            </a:r>
            <a:r>
              <a:rPr sz="1800" b="1" spc="-5" dirty="0">
                <a:solidFill>
                  <a:srgbClr val="0A562E"/>
                </a:solidFill>
                <a:latin typeface="Microsoft JhengHei"/>
                <a:cs typeface="Microsoft JhengHei"/>
              </a:rPr>
              <a:t>費1</a:t>
            </a:r>
            <a:r>
              <a:rPr sz="1800" b="1" dirty="0">
                <a:solidFill>
                  <a:srgbClr val="0A562E"/>
                </a:solidFill>
                <a:latin typeface="Microsoft JhengHei"/>
                <a:cs typeface="Microsoft JhengHei"/>
              </a:rPr>
              <a:t>元集</a:t>
            </a:r>
            <a:r>
              <a:rPr sz="1800" b="1" spc="-5" dirty="0">
                <a:solidFill>
                  <a:srgbClr val="0A562E"/>
                </a:solidFill>
                <a:latin typeface="Microsoft JhengHei"/>
                <a:cs typeface="Microsoft JhengHei"/>
              </a:rPr>
              <a:t>1</a:t>
            </a:r>
            <a:r>
              <a:rPr sz="1800" b="1" dirty="0">
                <a:solidFill>
                  <a:srgbClr val="0A562E"/>
                </a:solidFill>
                <a:latin typeface="Microsoft JhengHei"/>
                <a:cs typeface="Microsoft JhengHei"/>
              </a:rPr>
              <a:t>點</a:t>
            </a:r>
            <a:endParaRPr sz="18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A562E"/>
                </a:solidFill>
                <a:latin typeface="Microsoft JhengHei"/>
                <a:cs typeface="Microsoft JhengHei"/>
              </a:rPr>
              <a:t>大眾運輸</a:t>
            </a:r>
            <a:r>
              <a:rPr sz="1800" b="1" spc="-10" dirty="0">
                <a:solidFill>
                  <a:srgbClr val="0A562E"/>
                </a:solidFill>
                <a:latin typeface="Microsoft JhengHei"/>
                <a:cs typeface="Microsoft JhengHei"/>
              </a:rPr>
              <a:t>2</a:t>
            </a:r>
            <a:r>
              <a:rPr sz="1800" b="1" spc="-5" dirty="0">
                <a:solidFill>
                  <a:srgbClr val="0A562E"/>
                </a:solidFill>
                <a:latin typeface="Microsoft JhengHei"/>
                <a:cs typeface="Microsoft JhengHei"/>
              </a:rPr>
              <a:t>元集</a:t>
            </a:r>
            <a:r>
              <a:rPr sz="1800" b="1" spc="-10" dirty="0">
                <a:solidFill>
                  <a:srgbClr val="0A562E"/>
                </a:solidFill>
                <a:latin typeface="Microsoft JhengHei"/>
                <a:cs typeface="Microsoft JhengHei"/>
              </a:rPr>
              <a:t>1</a:t>
            </a:r>
            <a:r>
              <a:rPr sz="1800" b="1" dirty="0">
                <a:solidFill>
                  <a:srgbClr val="0A562E"/>
                </a:solidFill>
                <a:latin typeface="Microsoft JhengHei"/>
                <a:cs typeface="Microsoft JhengHei"/>
              </a:rPr>
              <a:t>點</a:t>
            </a:r>
            <a:endParaRPr sz="18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A562E"/>
                </a:solidFill>
                <a:latin typeface="Microsoft JhengHei"/>
                <a:cs typeface="Microsoft JhengHei"/>
              </a:rPr>
              <a:t>※MIT</a:t>
            </a:r>
            <a:r>
              <a:rPr sz="1400" dirty="0">
                <a:solidFill>
                  <a:srgbClr val="0A562E"/>
                </a:solidFill>
                <a:latin typeface="Microsoft JhengHei"/>
                <a:cs typeface="Microsoft JhengHei"/>
              </a:rPr>
              <a:t>商</a:t>
            </a:r>
            <a:r>
              <a:rPr sz="1400" spc="-5" dirty="0">
                <a:solidFill>
                  <a:srgbClr val="0A562E"/>
                </a:solidFill>
                <a:latin typeface="Microsoft JhengHei"/>
                <a:cs typeface="Microsoft JhengHei"/>
              </a:rPr>
              <a:t>品</a:t>
            </a:r>
            <a:r>
              <a:rPr sz="1400" dirty="0">
                <a:solidFill>
                  <a:srgbClr val="0A562E"/>
                </a:solidFill>
                <a:latin typeface="Microsoft JhengHei"/>
                <a:cs typeface="Microsoft JhengHei"/>
              </a:rPr>
              <a:t>2元1點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69" name="object 66"/>
          <p:cNvSpPr txBox="1"/>
          <p:nvPr/>
        </p:nvSpPr>
        <p:spPr>
          <a:xfrm>
            <a:off x="7155942" y="5596838"/>
            <a:ext cx="125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D1211"/>
                </a:solidFill>
                <a:latin typeface="Microsoft JhengHei"/>
                <a:cs typeface="Microsoft JhengHei"/>
              </a:rPr>
              <a:t>100</a:t>
            </a:r>
            <a:r>
              <a:rPr sz="1800" b="1" dirty="0">
                <a:solidFill>
                  <a:srgbClr val="8D1211"/>
                </a:solidFill>
                <a:latin typeface="Microsoft JhengHei"/>
                <a:cs typeface="Microsoft JhengHei"/>
              </a:rPr>
              <a:t>點兌</a:t>
            </a:r>
            <a:r>
              <a:rPr sz="1800" b="1" spc="-5" dirty="0">
                <a:solidFill>
                  <a:srgbClr val="8D1211"/>
                </a:solidFill>
                <a:latin typeface="Microsoft JhengHei"/>
                <a:cs typeface="Microsoft JhengHei"/>
              </a:rPr>
              <a:t>1</a:t>
            </a:r>
            <a:r>
              <a:rPr sz="1800" b="1" dirty="0">
                <a:solidFill>
                  <a:srgbClr val="8D1211"/>
                </a:solidFill>
                <a:latin typeface="Microsoft JhengHei"/>
                <a:cs typeface="Microsoft JhengHei"/>
              </a:rPr>
              <a:t>元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0" name="object 67"/>
          <p:cNvSpPr/>
          <p:nvPr/>
        </p:nvSpPr>
        <p:spPr>
          <a:xfrm>
            <a:off x="6438138" y="2981705"/>
            <a:ext cx="2621280" cy="1141730"/>
          </a:xfrm>
          <a:custGeom>
            <a:avLst/>
            <a:gdLst/>
            <a:ahLst/>
            <a:cxnLst/>
            <a:rect l="l" t="t" r="r" b="b"/>
            <a:pathLst>
              <a:path w="2621279" h="1141729">
                <a:moveTo>
                  <a:pt x="0" y="120142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1" y="0"/>
                </a:lnTo>
                <a:lnTo>
                  <a:pt x="2501138" y="0"/>
                </a:lnTo>
                <a:lnTo>
                  <a:pt x="2547877" y="9449"/>
                </a:lnTo>
                <a:lnTo>
                  <a:pt x="2586069" y="35210"/>
                </a:lnTo>
                <a:lnTo>
                  <a:pt x="2611830" y="73402"/>
                </a:lnTo>
                <a:lnTo>
                  <a:pt x="2621280" y="120142"/>
                </a:lnTo>
                <a:lnTo>
                  <a:pt x="2621280" y="1021334"/>
                </a:lnTo>
                <a:lnTo>
                  <a:pt x="2611830" y="1068073"/>
                </a:lnTo>
                <a:lnTo>
                  <a:pt x="2586069" y="1106265"/>
                </a:lnTo>
                <a:lnTo>
                  <a:pt x="2547877" y="1132026"/>
                </a:lnTo>
                <a:lnTo>
                  <a:pt x="2501138" y="1141476"/>
                </a:lnTo>
                <a:lnTo>
                  <a:pt x="120141" y="1141476"/>
                </a:lnTo>
                <a:lnTo>
                  <a:pt x="73402" y="1132026"/>
                </a:lnTo>
                <a:lnTo>
                  <a:pt x="35210" y="1106265"/>
                </a:lnTo>
                <a:lnTo>
                  <a:pt x="9449" y="1068073"/>
                </a:lnTo>
                <a:lnTo>
                  <a:pt x="0" y="1021334"/>
                </a:lnTo>
                <a:lnTo>
                  <a:pt x="0" y="120142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8"/>
          <p:cNvSpPr/>
          <p:nvPr/>
        </p:nvSpPr>
        <p:spPr>
          <a:xfrm>
            <a:off x="7328154" y="3240785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9"/>
          <p:cNvSpPr/>
          <p:nvPr/>
        </p:nvSpPr>
        <p:spPr>
          <a:xfrm>
            <a:off x="6697980" y="2840735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4" h="283844">
                <a:moveTo>
                  <a:pt x="1947672" y="0"/>
                </a:moveTo>
                <a:lnTo>
                  <a:pt x="141731" y="0"/>
                </a:lnTo>
                <a:lnTo>
                  <a:pt x="96950" y="7229"/>
                </a:lnTo>
                <a:lnTo>
                  <a:pt x="58046" y="27358"/>
                </a:lnTo>
                <a:lnTo>
                  <a:pt x="27358" y="58046"/>
                </a:lnTo>
                <a:lnTo>
                  <a:pt x="7229" y="96950"/>
                </a:lnTo>
                <a:lnTo>
                  <a:pt x="0" y="141731"/>
                </a:lnTo>
                <a:lnTo>
                  <a:pt x="7229" y="186513"/>
                </a:lnTo>
                <a:lnTo>
                  <a:pt x="27358" y="225417"/>
                </a:lnTo>
                <a:lnTo>
                  <a:pt x="58046" y="256105"/>
                </a:lnTo>
                <a:lnTo>
                  <a:pt x="96950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3" y="141731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4A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0"/>
          <p:cNvSpPr txBox="1"/>
          <p:nvPr/>
        </p:nvSpPr>
        <p:spPr>
          <a:xfrm>
            <a:off x="7018781" y="2857245"/>
            <a:ext cx="1452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折抵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綠色</a:t>
            </a: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服務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費用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74" name="object 71"/>
          <p:cNvSpPr/>
          <p:nvPr/>
        </p:nvSpPr>
        <p:spPr>
          <a:xfrm>
            <a:off x="7850123" y="3396996"/>
            <a:ext cx="527303" cy="5273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2"/>
          <p:cNvSpPr/>
          <p:nvPr/>
        </p:nvSpPr>
        <p:spPr>
          <a:xfrm>
            <a:off x="8420100" y="3396996"/>
            <a:ext cx="530351" cy="5288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3"/>
          <p:cNvSpPr/>
          <p:nvPr/>
        </p:nvSpPr>
        <p:spPr>
          <a:xfrm>
            <a:off x="7499604" y="3435096"/>
            <a:ext cx="298703" cy="4831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4"/>
          <p:cNvSpPr/>
          <p:nvPr/>
        </p:nvSpPr>
        <p:spPr>
          <a:xfrm>
            <a:off x="6635804" y="3282696"/>
            <a:ext cx="502302" cy="6751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5"/>
          <p:cNvSpPr/>
          <p:nvPr/>
        </p:nvSpPr>
        <p:spPr>
          <a:xfrm>
            <a:off x="6438138" y="4450841"/>
            <a:ext cx="2621280" cy="1140460"/>
          </a:xfrm>
          <a:custGeom>
            <a:avLst/>
            <a:gdLst/>
            <a:ahLst/>
            <a:cxnLst/>
            <a:rect l="l" t="t" r="r" b="b"/>
            <a:pathLst>
              <a:path w="2621279" h="1140460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4" y="0"/>
                </a:lnTo>
                <a:lnTo>
                  <a:pt x="2501265" y="0"/>
                </a:lnTo>
                <a:lnTo>
                  <a:pt x="2547985" y="9429"/>
                </a:lnTo>
                <a:lnTo>
                  <a:pt x="2586132" y="35147"/>
                </a:lnTo>
                <a:lnTo>
                  <a:pt x="2611850" y="73294"/>
                </a:lnTo>
                <a:lnTo>
                  <a:pt x="2621280" y="120014"/>
                </a:lnTo>
                <a:lnTo>
                  <a:pt x="2621280" y="1019936"/>
                </a:lnTo>
                <a:lnTo>
                  <a:pt x="2611850" y="1066657"/>
                </a:lnTo>
                <a:lnTo>
                  <a:pt x="2586132" y="1104804"/>
                </a:lnTo>
                <a:lnTo>
                  <a:pt x="2547985" y="1130522"/>
                </a:lnTo>
                <a:lnTo>
                  <a:pt x="2501265" y="1139951"/>
                </a:lnTo>
                <a:lnTo>
                  <a:pt x="120014" y="1139951"/>
                </a:lnTo>
                <a:lnTo>
                  <a:pt x="73294" y="1130522"/>
                </a:lnTo>
                <a:lnTo>
                  <a:pt x="35147" y="1104804"/>
                </a:lnTo>
                <a:lnTo>
                  <a:pt x="9429" y="1066657"/>
                </a:lnTo>
                <a:lnTo>
                  <a:pt x="0" y="1019936"/>
                </a:lnTo>
                <a:lnTo>
                  <a:pt x="0" y="120014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6"/>
          <p:cNvSpPr/>
          <p:nvPr/>
        </p:nvSpPr>
        <p:spPr>
          <a:xfrm>
            <a:off x="7328154" y="4703826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7"/>
          <p:cNvSpPr/>
          <p:nvPr/>
        </p:nvSpPr>
        <p:spPr>
          <a:xfrm>
            <a:off x="6697980" y="4308347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4" h="283845">
                <a:moveTo>
                  <a:pt x="1947672" y="0"/>
                </a:moveTo>
                <a:lnTo>
                  <a:pt x="141731" y="0"/>
                </a:lnTo>
                <a:lnTo>
                  <a:pt x="96950" y="7229"/>
                </a:lnTo>
                <a:lnTo>
                  <a:pt x="58046" y="27358"/>
                </a:lnTo>
                <a:lnTo>
                  <a:pt x="27358" y="58046"/>
                </a:lnTo>
                <a:lnTo>
                  <a:pt x="7229" y="96950"/>
                </a:lnTo>
                <a:lnTo>
                  <a:pt x="0" y="141731"/>
                </a:lnTo>
                <a:lnTo>
                  <a:pt x="7229" y="186513"/>
                </a:lnTo>
                <a:lnTo>
                  <a:pt x="27358" y="225417"/>
                </a:lnTo>
                <a:lnTo>
                  <a:pt x="58046" y="256105"/>
                </a:lnTo>
                <a:lnTo>
                  <a:pt x="96950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3" y="141731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222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8"/>
          <p:cNvSpPr txBox="1"/>
          <p:nvPr/>
        </p:nvSpPr>
        <p:spPr>
          <a:xfrm>
            <a:off x="7018781" y="4325492"/>
            <a:ext cx="1452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折抵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綠色</a:t>
            </a: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場所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費用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82" name="object 79"/>
          <p:cNvSpPr/>
          <p:nvPr/>
        </p:nvSpPr>
        <p:spPr>
          <a:xfrm>
            <a:off x="7431023" y="4893564"/>
            <a:ext cx="409955" cy="4282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0"/>
          <p:cNvSpPr/>
          <p:nvPr/>
        </p:nvSpPr>
        <p:spPr>
          <a:xfrm>
            <a:off x="7901940" y="4900929"/>
            <a:ext cx="522731" cy="3982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1"/>
          <p:cNvSpPr/>
          <p:nvPr/>
        </p:nvSpPr>
        <p:spPr>
          <a:xfrm>
            <a:off x="8438388" y="4847928"/>
            <a:ext cx="521207" cy="4646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/>
        </p:nvSpPr>
        <p:spPr>
          <a:xfrm>
            <a:off x="6635804" y="4783835"/>
            <a:ext cx="502302" cy="6751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3"/>
          <p:cNvSpPr/>
          <p:nvPr/>
        </p:nvSpPr>
        <p:spPr>
          <a:xfrm>
            <a:off x="1036319" y="2246376"/>
            <a:ext cx="557784" cy="3398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4"/>
          <p:cNvSpPr/>
          <p:nvPr/>
        </p:nvSpPr>
        <p:spPr>
          <a:xfrm>
            <a:off x="1110996" y="3517391"/>
            <a:ext cx="641604" cy="32461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5"/>
          <p:cNvSpPr/>
          <p:nvPr/>
        </p:nvSpPr>
        <p:spPr>
          <a:xfrm>
            <a:off x="1053083" y="3229355"/>
            <a:ext cx="757428" cy="2514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6"/>
          <p:cNvSpPr/>
          <p:nvPr/>
        </p:nvSpPr>
        <p:spPr>
          <a:xfrm>
            <a:off x="1821179" y="3209544"/>
            <a:ext cx="394716" cy="3200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7"/>
          <p:cNvSpPr/>
          <p:nvPr/>
        </p:nvSpPr>
        <p:spPr>
          <a:xfrm>
            <a:off x="1844039" y="3573779"/>
            <a:ext cx="765048" cy="27736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8"/>
          <p:cNvSpPr/>
          <p:nvPr/>
        </p:nvSpPr>
        <p:spPr>
          <a:xfrm>
            <a:off x="7004304" y="2055876"/>
            <a:ext cx="641603" cy="3246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89"/>
          <p:cNvSpPr/>
          <p:nvPr/>
        </p:nvSpPr>
        <p:spPr>
          <a:xfrm>
            <a:off x="7414973" y="1767839"/>
            <a:ext cx="757427" cy="2514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0"/>
          <p:cNvSpPr/>
          <p:nvPr/>
        </p:nvSpPr>
        <p:spPr>
          <a:xfrm>
            <a:off x="8640256" y="2244865"/>
            <a:ext cx="396240" cy="3200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1"/>
          <p:cNvSpPr/>
          <p:nvPr/>
        </p:nvSpPr>
        <p:spPr>
          <a:xfrm>
            <a:off x="7729728" y="2112264"/>
            <a:ext cx="283923" cy="2776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2"/>
          <p:cNvSpPr/>
          <p:nvPr/>
        </p:nvSpPr>
        <p:spPr>
          <a:xfrm>
            <a:off x="6554723" y="1680972"/>
            <a:ext cx="365759" cy="3550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3"/>
          <p:cNvSpPr/>
          <p:nvPr/>
        </p:nvSpPr>
        <p:spPr>
          <a:xfrm>
            <a:off x="6551676" y="2065020"/>
            <a:ext cx="371855" cy="3550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4"/>
          <p:cNvSpPr/>
          <p:nvPr/>
        </p:nvSpPr>
        <p:spPr>
          <a:xfrm>
            <a:off x="205740" y="3183635"/>
            <a:ext cx="300228" cy="4861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5"/>
          <p:cNvSpPr/>
          <p:nvPr/>
        </p:nvSpPr>
        <p:spPr>
          <a:xfrm>
            <a:off x="601980" y="3197351"/>
            <a:ext cx="342900" cy="4419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6"/>
          <p:cNvSpPr/>
          <p:nvPr/>
        </p:nvSpPr>
        <p:spPr>
          <a:xfrm>
            <a:off x="365759" y="3669791"/>
            <a:ext cx="227511" cy="4267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7"/>
          <p:cNvSpPr/>
          <p:nvPr/>
        </p:nvSpPr>
        <p:spPr>
          <a:xfrm>
            <a:off x="8257031" y="1709927"/>
            <a:ext cx="300227" cy="4846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98"/>
          <p:cNvSpPr/>
          <p:nvPr/>
        </p:nvSpPr>
        <p:spPr>
          <a:xfrm>
            <a:off x="8651747" y="1722120"/>
            <a:ext cx="344424" cy="4419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99"/>
          <p:cNvSpPr/>
          <p:nvPr/>
        </p:nvSpPr>
        <p:spPr>
          <a:xfrm>
            <a:off x="8366759" y="2167127"/>
            <a:ext cx="231648" cy="4282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0"/>
          <p:cNvSpPr/>
          <p:nvPr/>
        </p:nvSpPr>
        <p:spPr>
          <a:xfrm>
            <a:off x="2231135" y="3240023"/>
            <a:ext cx="303275" cy="2895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圖片 103" descr="全家LOGO.jp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>
          <a:xfrm>
            <a:off x="6948264" y="1628800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 txBox="1"/>
          <p:nvPr/>
        </p:nvSpPr>
        <p:spPr>
          <a:xfrm>
            <a:off x="8395843" y="624850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0"/>
            <a:ext cx="9144000" cy="2889885"/>
          </a:xfrm>
          <a:custGeom>
            <a:avLst/>
            <a:gdLst/>
            <a:ahLst/>
            <a:cxnLst/>
            <a:rect l="l" t="t" r="r" b="b"/>
            <a:pathLst>
              <a:path w="9144000" h="2889885">
                <a:moveTo>
                  <a:pt x="0" y="2889504"/>
                </a:moveTo>
                <a:lnTo>
                  <a:pt x="9144000" y="2889504"/>
                </a:lnTo>
                <a:lnTo>
                  <a:pt x="9144000" y="0"/>
                </a:lnTo>
                <a:lnTo>
                  <a:pt x="0" y="0"/>
                </a:lnTo>
                <a:lnTo>
                  <a:pt x="0" y="2889504"/>
                </a:lnTo>
                <a:close/>
              </a:path>
            </a:pathLst>
          </a:custGeom>
          <a:solidFill>
            <a:srgbClr val="71C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/>
          <p:nvPr/>
        </p:nvSpPr>
        <p:spPr>
          <a:xfrm>
            <a:off x="0" y="2633470"/>
            <a:ext cx="9144000" cy="4224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/>
          <p:cNvSpPr/>
          <p:nvPr/>
        </p:nvSpPr>
        <p:spPr>
          <a:xfrm>
            <a:off x="5551932" y="2510027"/>
            <a:ext cx="114300" cy="3004185"/>
          </a:xfrm>
          <a:custGeom>
            <a:avLst/>
            <a:gdLst/>
            <a:ahLst/>
            <a:cxnLst/>
            <a:rect l="l" t="t" r="r" b="b"/>
            <a:pathLst>
              <a:path w="114300" h="3004185">
                <a:moveTo>
                  <a:pt x="38100" y="110465"/>
                </a:moveTo>
                <a:lnTo>
                  <a:pt x="38100" y="171450"/>
                </a:lnTo>
                <a:lnTo>
                  <a:pt x="76200" y="1714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114300" h="3004185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114300" h="3004185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114300" h="3004185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114300" h="3004185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  <a:path w="114300" h="3004185">
                <a:moveTo>
                  <a:pt x="76200" y="209550"/>
                </a:moveTo>
                <a:lnTo>
                  <a:pt x="38100" y="209550"/>
                </a:lnTo>
                <a:lnTo>
                  <a:pt x="38100" y="323850"/>
                </a:lnTo>
                <a:lnTo>
                  <a:pt x="76200" y="323850"/>
                </a:lnTo>
                <a:lnTo>
                  <a:pt x="76200" y="209550"/>
                </a:lnTo>
                <a:close/>
              </a:path>
              <a:path w="114300" h="3004185">
                <a:moveTo>
                  <a:pt x="76200" y="361950"/>
                </a:moveTo>
                <a:lnTo>
                  <a:pt x="38100" y="361950"/>
                </a:lnTo>
                <a:lnTo>
                  <a:pt x="38100" y="476250"/>
                </a:lnTo>
                <a:lnTo>
                  <a:pt x="76200" y="476250"/>
                </a:lnTo>
                <a:lnTo>
                  <a:pt x="76200" y="361950"/>
                </a:lnTo>
                <a:close/>
              </a:path>
              <a:path w="114300" h="3004185">
                <a:moveTo>
                  <a:pt x="76200" y="514350"/>
                </a:moveTo>
                <a:lnTo>
                  <a:pt x="38100" y="514350"/>
                </a:lnTo>
                <a:lnTo>
                  <a:pt x="38100" y="628650"/>
                </a:lnTo>
                <a:lnTo>
                  <a:pt x="76200" y="628650"/>
                </a:lnTo>
                <a:lnTo>
                  <a:pt x="76200" y="514350"/>
                </a:lnTo>
                <a:close/>
              </a:path>
              <a:path w="114300" h="3004185">
                <a:moveTo>
                  <a:pt x="76200" y="666750"/>
                </a:moveTo>
                <a:lnTo>
                  <a:pt x="38100" y="666750"/>
                </a:lnTo>
                <a:lnTo>
                  <a:pt x="38100" y="781050"/>
                </a:lnTo>
                <a:lnTo>
                  <a:pt x="76200" y="781050"/>
                </a:lnTo>
                <a:lnTo>
                  <a:pt x="76200" y="666750"/>
                </a:lnTo>
                <a:close/>
              </a:path>
              <a:path w="114300" h="3004185">
                <a:moveTo>
                  <a:pt x="76200" y="819150"/>
                </a:moveTo>
                <a:lnTo>
                  <a:pt x="38100" y="819150"/>
                </a:lnTo>
                <a:lnTo>
                  <a:pt x="38100" y="933450"/>
                </a:lnTo>
                <a:lnTo>
                  <a:pt x="76200" y="933450"/>
                </a:lnTo>
                <a:lnTo>
                  <a:pt x="76200" y="819150"/>
                </a:lnTo>
                <a:close/>
              </a:path>
              <a:path w="114300" h="3004185">
                <a:moveTo>
                  <a:pt x="76200" y="971550"/>
                </a:moveTo>
                <a:lnTo>
                  <a:pt x="38100" y="971550"/>
                </a:lnTo>
                <a:lnTo>
                  <a:pt x="38100" y="1085850"/>
                </a:lnTo>
                <a:lnTo>
                  <a:pt x="76200" y="1085850"/>
                </a:lnTo>
                <a:lnTo>
                  <a:pt x="76200" y="971550"/>
                </a:lnTo>
                <a:close/>
              </a:path>
              <a:path w="114300" h="3004185">
                <a:moveTo>
                  <a:pt x="76200" y="1123950"/>
                </a:moveTo>
                <a:lnTo>
                  <a:pt x="38100" y="1123950"/>
                </a:lnTo>
                <a:lnTo>
                  <a:pt x="38100" y="1238250"/>
                </a:lnTo>
                <a:lnTo>
                  <a:pt x="76200" y="1238250"/>
                </a:lnTo>
                <a:lnTo>
                  <a:pt x="76200" y="1123950"/>
                </a:lnTo>
                <a:close/>
              </a:path>
              <a:path w="114300" h="3004185">
                <a:moveTo>
                  <a:pt x="76200" y="1276350"/>
                </a:moveTo>
                <a:lnTo>
                  <a:pt x="38100" y="1276350"/>
                </a:lnTo>
                <a:lnTo>
                  <a:pt x="38100" y="1390650"/>
                </a:lnTo>
                <a:lnTo>
                  <a:pt x="76200" y="1390650"/>
                </a:lnTo>
                <a:lnTo>
                  <a:pt x="76200" y="1276350"/>
                </a:lnTo>
                <a:close/>
              </a:path>
              <a:path w="114300" h="3004185">
                <a:moveTo>
                  <a:pt x="76200" y="1428750"/>
                </a:moveTo>
                <a:lnTo>
                  <a:pt x="38100" y="1428750"/>
                </a:lnTo>
                <a:lnTo>
                  <a:pt x="38100" y="1543050"/>
                </a:lnTo>
                <a:lnTo>
                  <a:pt x="76200" y="1543050"/>
                </a:lnTo>
                <a:lnTo>
                  <a:pt x="76200" y="1428750"/>
                </a:lnTo>
                <a:close/>
              </a:path>
              <a:path w="114300" h="3004185">
                <a:moveTo>
                  <a:pt x="76200" y="1581150"/>
                </a:moveTo>
                <a:lnTo>
                  <a:pt x="38100" y="1581150"/>
                </a:lnTo>
                <a:lnTo>
                  <a:pt x="38100" y="1695450"/>
                </a:lnTo>
                <a:lnTo>
                  <a:pt x="76200" y="1695450"/>
                </a:lnTo>
                <a:lnTo>
                  <a:pt x="76200" y="1581150"/>
                </a:lnTo>
                <a:close/>
              </a:path>
              <a:path w="114300" h="3004185">
                <a:moveTo>
                  <a:pt x="76200" y="1733550"/>
                </a:moveTo>
                <a:lnTo>
                  <a:pt x="38100" y="1733550"/>
                </a:lnTo>
                <a:lnTo>
                  <a:pt x="38100" y="1847850"/>
                </a:lnTo>
                <a:lnTo>
                  <a:pt x="76200" y="1847850"/>
                </a:lnTo>
                <a:lnTo>
                  <a:pt x="76200" y="1733550"/>
                </a:lnTo>
                <a:close/>
              </a:path>
              <a:path w="114300" h="3004185">
                <a:moveTo>
                  <a:pt x="76200" y="1885950"/>
                </a:moveTo>
                <a:lnTo>
                  <a:pt x="38100" y="1885950"/>
                </a:lnTo>
                <a:lnTo>
                  <a:pt x="38100" y="2000250"/>
                </a:lnTo>
                <a:lnTo>
                  <a:pt x="76200" y="2000250"/>
                </a:lnTo>
                <a:lnTo>
                  <a:pt x="76200" y="1885950"/>
                </a:lnTo>
                <a:close/>
              </a:path>
              <a:path w="114300" h="3004185">
                <a:moveTo>
                  <a:pt x="76200" y="2038350"/>
                </a:moveTo>
                <a:lnTo>
                  <a:pt x="38100" y="2038350"/>
                </a:lnTo>
                <a:lnTo>
                  <a:pt x="38100" y="2152650"/>
                </a:lnTo>
                <a:lnTo>
                  <a:pt x="76200" y="2152650"/>
                </a:lnTo>
                <a:lnTo>
                  <a:pt x="76200" y="2038350"/>
                </a:lnTo>
                <a:close/>
              </a:path>
              <a:path w="114300" h="3004185">
                <a:moveTo>
                  <a:pt x="76200" y="2190750"/>
                </a:moveTo>
                <a:lnTo>
                  <a:pt x="38100" y="2190750"/>
                </a:lnTo>
                <a:lnTo>
                  <a:pt x="38100" y="2305050"/>
                </a:lnTo>
                <a:lnTo>
                  <a:pt x="76200" y="2305050"/>
                </a:lnTo>
                <a:lnTo>
                  <a:pt x="76200" y="2190750"/>
                </a:lnTo>
                <a:close/>
              </a:path>
              <a:path w="114300" h="3004185">
                <a:moveTo>
                  <a:pt x="76200" y="2343150"/>
                </a:moveTo>
                <a:lnTo>
                  <a:pt x="38100" y="2343150"/>
                </a:lnTo>
                <a:lnTo>
                  <a:pt x="38100" y="2457450"/>
                </a:lnTo>
                <a:lnTo>
                  <a:pt x="76200" y="2457450"/>
                </a:lnTo>
                <a:lnTo>
                  <a:pt x="76200" y="2343150"/>
                </a:lnTo>
                <a:close/>
              </a:path>
              <a:path w="114300" h="3004185">
                <a:moveTo>
                  <a:pt x="76200" y="2495550"/>
                </a:moveTo>
                <a:lnTo>
                  <a:pt x="38100" y="2495550"/>
                </a:lnTo>
                <a:lnTo>
                  <a:pt x="38100" y="2609850"/>
                </a:lnTo>
                <a:lnTo>
                  <a:pt x="76200" y="2609850"/>
                </a:lnTo>
                <a:lnTo>
                  <a:pt x="76200" y="2495550"/>
                </a:lnTo>
                <a:close/>
              </a:path>
              <a:path w="114300" h="3004185">
                <a:moveTo>
                  <a:pt x="76200" y="2647950"/>
                </a:moveTo>
                <a:lnTo>
                  <a:pt x="38100" y="2647950"/>
                </a:lnTo>
                <a:lnTo>
                  <a:pt x="38100" y="2762250"/>
                </a:lnTo>
                <a:lnTo>
                  <a:pt x="76200" y="2762250"/>
                </a:lnTo>
                <a:lnTo>
                  <a:pt x="76200" y="2647950"/>
                </a:lnTo>
                <a:close/>
              </a:path>
              <a:path w="114300" h="3004185">
                <a:moveTo>
                  <a:pt x="38100" y="2893338"/>
                </a:moveTo>
                <a:lnTo>
                  <a:pt x="34879" y="2893986"/>
                </a:lnTo>
                <a:lnTo>
                  <a:pt x="16716" y="2906220"/>
                </a:lnTo>
                <a:lnTo>
                  <a:pt x="4482" y="2924383"/>
                </a:lnTo>
                <a:lnTo>
                  <a:pt x="0" y="2946654"/>
                </a:lnTo>
                <a:lnTo>
                  <a:pt x="4482" y="2968924"/>
                </a:lnTo>
                <a:lnTo>
                  <a:pt x="16716" y="2987087"/>
                </a:lnTo>
                <a:lnTo>
                  <a:pt x="34879" y="2999321"/>
                </a:lnTo>
                <a:lnTo>
                  <a:pt x="57150" y="3003804"/>
                </a:lnTo>
                <a:lnTo>
                  <a:pt x="79420" y="2999321"/>
                </a:lnTo>
                <a:lnTo>
                  <a:pt x="97583" y="2987087"/>
                </a:lnTo>
                <a:lnTo>
                  <a:pt x="109817" y="2968924"/>
                </a:lnTo>
                <a:lnTo>
                  <a:pt x="114300" y="2946654"/>
                </a:lnTo>
                <a:lnTo>
                  <a:pt x="109817" y="2924383"/>
                </a:lnTo>
                <a:lnTo>
                  <a:pt x="103261" y="2914650"/>
                </a:lnTo>
                <a:lnTo>
                  <a:pt x="38100" y="2914650"/>
                </a:lnTo>
                <a:lnTo>
                  <a:pt x="38100" y="2893338"/>
                </a:lnTo>
                <a:close/>
              </a:path>
              <a:path w="114300" h="3004185">
                <a:moveTo>
                  <a:pt x="57150" y="2889504"/>
                </a:moveTo>
                <a:lnTo>
                  <a:pt x="38100" y="2893338"/>
                </a:lnTo>
                <a:lnTo>
                  <a:pt x="38100" y="2914650"/>
                </a:lnTo>
                <a:lnTo>
                  <a:pt x="76200" y="2914650"/>
                </a:lnTo>
                <a:lnTo>
                  <a:pt x="76200" y="2893338"/>
                </a:lnTo>
                <a:lnTo>
                  <a:pt x="57150" y="2889504"/>
                </a:lnTo>
                <a:close/>
              </a:path>
              <a:path w="114300" h="3004185">
                <a:moveTo>
                  <a:pt x="76200" y="2893338"/>
                </a:moveTo>
                <a:lnTo>
                  <a:pt x="76200" y="2914650"/>
                </a:lnTo>
                <a:lnTo>
                  <a:pt x="103261" y="2914650"/>
                </a:lnTo>
                <a:lnTo>
                  <a:pt x="97583" y="2906220"/>
                </a:lnTo>
                <a:lnTo>
                  <a:pt x="79420" y="2893986"/>
                </a:lnTo>
                <a:lnTo>
                  <a:pt x="76200" y="2893338"/>
                </a:lnTo>
                <a:close/>
              </a:path>
              <a:path w="114300" h="3004185">
                <a:moveTo>
                  <a:pt x="76200" y="2800350"/>
                </a:moveTo>
                <a:lnTo>
                  <a:pt x="38100" y="2800350"/>
                </a:lnTo>
                <a:lnTo>
                  <a:pt x="38100" y="2893338"/>
                </a:lnTo>
                <a:lnTo>
                  <a:pt x="57150" y="2889504"/>
                </a:lnTo>
                <a:lnTo>
                  <a:pt x="76200" y="2889504"/>
                </a:lnTo>
                <a:lnTo>
                  <a:pt x="76200" y="2800350"/>
                </a:lnTo>
                <a:close/>
              </a:path>
              <a:path w="114300" h="3004185">
                <a:moveTo>
                  <a:pt x="76200" y="2889504"/>
                </a:moveTo>
                <a:lnTo>
                  <a:pt x="57150" y="2889504"/>
                </a:lnTo>
                <a:lnTo>
                  <a:pt x="76200" y="2893338"/>
                </a:lnTo>
                <a:lnTo>
                  <a:pt x="76200" y="2889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"/>
          <p:cNvSpPr/>
          <p:nvPr/>
        </p:nvSpPr>
        <p:spPr>
          <a:xfrm>
            <a:off x="6441947" y="2089404"/>
            <a:ext cx="114300" cy="2583180"/>
          </a:xfrm>
          <a:custGeom>
            <a:avLst/>
            <a:gdLst/>
            <a:ahLst/>
            <a:cxnLst/>
            <a:rect l="l" t="t" r="r" b="b"/>
            <a:pathLst>
              <a:path w="114300" h="2583179">
                <a:moveTo>
                  <a:pt x="38100" y="110465"/>
                </a:moveTo>
                <a:lnTo>
                  <a:pt x="38100" y="171450"/>
                </a:lnTo>
                <a:lnTo>
                  <a:pt x="76200" y="1714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114300" h="2583179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114300" h="2583179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114300" h="2583179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114300" h="2583179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  <a:path w="114300" h="2583179">
                <a:moveTo>
                  <a:pt x="76200" y="209550"/>
                </a:moveTo>
                <a:lnTo>
                  <a:pt x="38100" y="209550"/>
                </a:lnTo>
                <a:lnTo>
                  <a:pt x="38100" y="323850"/>
                </a:lnTo>
                <a:lnTo>
                  <a:pt x="76200" y="323850"/>
                </a:lnTo>
                <a:lnTo>
                  <a:pt x="76200" y="209550"/>
                </a:lnTo>
                <a:close/>
              </a:path>
              <a:path w="114300" h="2583179">
                <a:moveTo>
                  <a:pt x="76200" y="361950"/>
                </a:moveTo>
                <a:lnTo>
                  <a:pt x="38100" y="361950"/>
                </a:lnTo>
                <a:lnTo>
                  <a:pt x="38100" y="476250"/>
                </a:lnTo>
                <a:lnTo>
                  <a:pt x="76200" y="476250"/>
                </a:lnTo>
                <a:lnTo>
                  <a:pt x="76200" y="361950"/>
                </a:lnTo>
                <a:close/>
              </a:path>
              <a:path w="114300" h="2583179">
                <a:moveTo>
                  <a:pt x="76200" y="514350"/>
                </a:moveTo>
                <a:lnTo>
                  <a:pt x="38100" y="514350"/>
                </a:lnTo>
                <a:lnTo>
                  <a:pt x="38100" y="628650"/>
                </a:lnTo>
                <a:lnTo>
                  <a:pt x="76200" y="628650"/>
                </a:lnTo>
                <a:lnTo>
                  <a:pt x="76200" y="514350"/>
                </a:lnTo>
                <a:close/>
              </a:path>
              <a:path w="114300" h="2583179">
                <a:moveTo>
                  <a:pt x="76200" y="666750"/>
                </a:moveTo>
                <a:lnTo>
                  <a:pt x="38100" y="666750"/>
                </a:lnTo>
                <a:lnTo>
                  <a:pt x="38100" y="781050"/>
                </a:lnTo>
                <a:lnTo>
                  <a:pt x="76200" y="781050"/>
                </a:lnTo>
                <a:lnTo>
                  <a:pt x="76200" y="666750"/>
                </a:lnTo>
                <a:close/>
              </a:path>
              <a:path w="114300" h="2583179">
                <a:moveTo>
                  <a:pt x="76200" y="819150"/>
                </a:moveTo>
                <a:lnTo>
                  <a:pt x="38100" y="819150"/>
                </a:lnTo>
                <a:lnTo>
                  <a:pt x="38100" y="933450"/>
                </a:lnTo>
                <a:lnTo>
                  <a:pt x="76200" y="933450"/>
                </a:lnTo>
                <a:lnTo>
                  <a:pt x="76200" y="819150"/>
                </a:lnTo>
                <a:close/>
              </a:path>
              <a:path w="114300" h="2583179">
                <a:moveTo>
                  <a:pt x="76200" y="971550"/>
                </a:moveTo>
                <a:lnTo>
                  <a:pt x="38100" y="971550"/>
                </a:lnTo>
                <a:lnTo>
                  <a:pt x="38100" y="1085850"/>
                </a:lnTo>
                <a:lnTo>
                  <a:pt x="76200" y="1085850"/>
                </a:lnTo>
                <a:lnTo>
                  <a:pt x="76200" y="971550"/>
                </a:lnTo>
                <a:close/>
              </a:path>
              <a:path w="114300" h="2583179">
                <a:moveTo>
                  <a:pt x="76200" y="1123950"/>
                </a:moveTo>
                <a:lnTo>
                  <a:pt x="38100" y="1123950"/>
                </a:lnTo>
                <a:lnTo>
                  <a:pt x="38100" y="1238250"/>
                </a:lnTo>
                <a:lnTo>
                  <a:pt x="76200" y="1238250"/>
                </a:lnTo>
                <a:lnTo>
                  <a:pt x="76200" y="1123950"/>
                </a:lnTo>
                <a:close/>
              </a:path>
              <a:path w="114300" h="2583179">
                <a:moveTo>
                  <a:pt x="76200" y="1276350"/>
                </a:moveTo>
                <a:lnTo>
                  <a:pt x="38100" y="1276350"/>
                </a:lnTo>
                <a:lnTo>
                  <a:pt x="38100" y="1390650"/>
                </a:lnTo>
                <a:lnTo>
                  <a:pt x="76200" y="1390650"/>
                </a:lnTo>
                <a:lnTo>
                  <a:pt x="76200" y="1276350"/>
                </a:lnTo>
                <a:close/>
              </a:path>
              <a:path w="114300" h="2583179">
                <a:moveTo>
                  <a:pt x="76200" y="1428750"/>
                </a:moveTo>
                <a:lnTo>
                  <a:pt x="38100" y="1428750"/>
                </a:lnTo>
                <a:lnTo>
                  <a:pt x="38100" y="1543050"/>
                </a:lnTo>
                <a:lnTo>
                  <a:pt x="76200" y="1543050"/>
                </a:lnTo>
                <a:lnTo>
                  <a:pt x="76200" y="1428750"/>
                </a:lnTo>
                <a:close/>
              </a:path>
              <a:path w="114300" h="2583179">
                <a:moveTo>
                  <a:pt x="76200" y="1581150"/>
                </a:moveTo>
                <a:lnTo>
                  <a:pt x="38100" y="1581150"/>
                </a:lnTo>
                <a:lnTo>
                  <a:pt x="38100" y="1695450"/>
                </a:lnTo>
                <a:lnTo>
                  <a:pt x="76200" y="1695450"/>
                </a:lnTo>
                <a:lnTo>
                  <a:pt x="76200" y="1581150"/>
                </a:lnTo>
                <a:close/>
              </a:path>
              <a:path w="114300" h="2583179">
                <a:moveTo>
                  <a:pt x="76200" y="1733550"/>
                </a:moveTo>
                <a:lnTo>
                  <a:pt x="38100" y="1733550"/>
                </a:lnTo>
                <a:lnTo>
                  <a:pt x="38100" y="1847850"/>
                </a:lnTo>
                <a:lnTo>
                  <a:pt x="76200" y="1847850"/>
                </a:lnTo>
                <a:lnTo>
                  <a:pt x="76200" y="1733550"/>
                </a:lnTo>
                <a:close/>
              </a:path>
              <a:path w="114300" h="2583179">
                <a:moveTo>
                  <a:pt x="76200" y="1885950"/>
                </a:moveTo>
                <a:lnTo>
                  <a:pt x="38100" y="1885950"/>
                </a:lnTo>
                <a:lnTo>
                  <a:pt x="38100" y="2000250"/>
                </a:lnTo>
                <a:lnTo>
                  <a:pt x="76200" y="2000250"/>
                </a:lnTo>
                <a:lnTo>
                  <a:pt x="76200" y="1885950"/>
                </a:lnTo>
                <a:close/>
              </a:path>
              <a:path w="114300" h="2583179">
                <a:moveTo>
                  <a:pt x="76200" y="2038350"/>
                </a:moveTo>
                <a:lnTo>
                  <a:pt x="38100" y="2038350"/>
                </a:lnTo>
                <a:lnTo>
                  <a:pt x="38100" y="2152650"/>
                </a:lnTo>
                <a:lnTo>
                  <a:pt x="76200" y="2152650"/>
                </a:lnTo>
                <a:lnTo>
                  <a:pt x="76200" y="2038350"/>
                </a:lnTo>
                <a:close/>
              </a:path>
              <a:path w="114300" h="2583179">
                <a:moveTo>
                  <a:pt x="76200" y="2190750"/>
                </a:moveTo>
                <a:lnTo>
                  <a:pt x="38100" y="2190750"/>
                </a:lnTo>
                <a:lnTo>
                  <a:pt x="38100" y="2305050"/>
                </a:lnTo>
                <a:lnTo>
                  <a:pt x="76200" y="2305050"/>
                </a:lnTo>
                <a:lnTo>
                  <a:pt x="76200" y="2190750"/>
                </a:lnTo>
                <a:close/>
              </a:path>
              <a:path w="114300" h="2583179">
                <a:moveTo>
                  <a:pt x="76200" y="2343150"/>
                </a:moveTo>
                <a:lnTo>
                  <a:pt x="38100" y="2343150"/>
                </a:lnTo>
                <a:lnTo>
                  <a:pt x="38100" y="2457450"/>
                </a:lnTo>
                <a:lnTo>
                  <a:pt x="76200" y="2457450"/>
                </a:lnTo>
                <a:lnTo>
                  <a:pt x="76200" y="2343150"/>
                </a:lnTo>
                <a:close/>
              </a:path>
              <a:path w="114300" h="2583179">
                <a:moveTo>
                  <a:pt x="57150" y="2468372"/>
                </a:moveTo>
                <a:lnTo>
                  <a:pt x="34879" y="2472872"/>
                </a:lnTo>
                <a:lnTo>
                  <a:pt x="16716" y="2485136"/>
                </a:lnTo>
                <a:lnTo>
                  <a:pt x="4482" y="2503304"/>
                </a:lnTo>
                <a:lnTo>
                  <a:pt x="0" y="2525522"/>
                </a:lnTo>
                <a:lnTo>
                  <a:pt x="4482" y="2547792"/>
                </a:lnTo>
                <a:lnTo>
                  <a:pt x="16716" y="2565955"/>
                </a:lnTo>
                <a:lnTo>
                  <a:pt x="34879" y="2578189"/>
                </a:lnTo>
                <a:lnTo>
                  <a:pt x="57150" y="2582672"/>
                </a:lnTo>
                <a:lnTo>
                  <a:pt x="79420" y="2578189"/>
                </a:lnTo>
                <a:lnTo>
                  <a:pt x="97583" y="2565955"/>
                </a:lnTo>
                <a:lnTo>
                  <a:pt x="109817" y="2547792"/>
                </a:lnTo>
                <a:lnTo>
                  <a:pt x="114300" y="2525522"/>
                </a:lnTo>
                <a:lnTo>
                  <a:pt x="38100" y="2525522"/>
                </a:lnTo>
                <a:lnTo>
                  <a:pt x="38100" y="2495550"/>
                </a:lnTo>
                <a:lnTo>
                  <a:pt x="104595" y="2495550"/>
                </a:lnTo>
                <a:lnTo>
                  <a:pt x="97583" y="2485136"/>
                </a:lnTo>
                <a:lnTo>
                  <a:pt x="79420" y="2472872"/>
                </a:lnTo>
                <a:lnTo>
                  <a:pt x="57150" y="2468372"/>
                </a:lnTo>
                <a:close/>
              </a:path>
              <a:path w="114300" h="2583179">
                <a:moveTo>
                  <a:pt x="76200" y="2495550"/>
                </a:moveTo>
                <a:lnTo>
                  <a:pt x="38100" y="2495550"/>
                </a:lnTo>
                <a:lnTo>
                  <a:pt x="38100" y="2525522"/>
                </a:lnTo>
                <a:lnTo>
                  <a:pt x="76200" y="2525522"/>
                </a:lnTo>
                <a:lnTo>
                  <a:pt x="76200" y="2495550"/>
                </a:lnTo>
                <a:close/>
              </a:path>
              <a:path w="114300" h="2583179">
                <a:moveTo>
                  <a:pt x="104595" y="2495550"/>
                </a:moveTo>
                <a:lnTo>
                  <a:pt x="76200" y="2495550"/>
                </a:lnTo>
                <a:lnTo>
                  <a:pt x="76200" y="2525522"/>
                </a:lnTo>
                <a:lnTo>
                  <a:pt x="114300" y="2525522"/>
                </a:lnTo>
                <a:lnTo>
                  <a:pt x="109817" y="2503304"/>
                </a:lnTo>
                <a:lnTo>
                  <a:pt x="104595" y="2495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1498091" y="1827276"/>
            <a:ext cx="114300" cy="2038350"/>
          </a:xfrm>
          <a:custGeom>
            <a:avLst/>
            <a:gdLst/>
            <a:ahLst/>
            <a:cxnLst/>
            <a:rect l="l" t="t" r="r" b="b"/>
            <a:pathLst>
              <a:path w="114300" h="2038350">
                <a:moveTo>
                  <a:pt x="38100" y="110465"/>
                </a:moveTo>
                <a:lnTo>
                  <a:pt x="38100" y="171450"/>
                </a:lnTo>
                <a:lnTo>
                  <a:pt x="76200" y="1714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114300" h="2038350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114300" h="2038350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114300" h="2038350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114300" h="2038350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  <a:path w="114300" h="2038350">
                <a:moveTo>
                  <a:pt x="76200" y="209550"/>
                </a:moveTo>
                <a:lnTo>
                  <a:pt x="38100" y="209550"/>
                </a:lnTo>
                <a:lnTo>
                  <a:pt x="38100" y="323850"/>
                </a:lnTo>
                <a:lnTo>
                  <a:pt x="76200" y="323850"/>
                </a:lnTo>
                <a:lnTo>
                  <a:pt x="76200" y="209550"/>
                </a:lnTo>
                <a:close/>
              </a:path>
              <a:path w="114300" h="2038350">
                <a:moveTo>
                  <a:pt x="76200" y="361950"/>
                </a:moveTo>
                <a:lnTo>
                  <a:pt x="38100" y="361950"/>
                </a:lnTo>
                <a:lnTo>
                  <a:pt x="38100" y="476250"/>
                </a:lnTo>
                <a:lnTo>
                  <a:pt x="76200" y="476250"/>
                </a:lnTo>
                <a:lnTo>
                  <a:pt x="76200" y="361950"/>
                </a:lnTo>
                <a:close/>
              </a:path>
              <a:path w="114300" h="2038350">
                <a:moveTo>
                  <a:pt x="76200" y="514350"/>
                </a:moveTo>
                <a:lnTo>
                  <a:pt x="38100" y="514350"/>
                </a:lnTo>
                <a:lnTo>
                  <a:pt x="38100" y="628650"/>
                </a:lnTo>
                <a:lnTo>
                  <a:pt x="76200" y="628650"/>
                </a:lnTo>
                <a:lnTo>
                  <a:pt x="76200" y="514350"/>
                </a:lnTo>
                <a:close/>
              </a:path>
              <a:path w="114300" h="2038350">
                <a:moveTo>
                  <a:pt x="76200" y="666750"/>
                </a:moveTo>
                <a:lnTo>
                  <a:pt x="38100" y="666750"/>
                </a:lnTo>
                <a:lnTo>
                  <a:pt x="38100" y="781050"/>
                </a:lnTo>
                <a:lnTo>
                  <a:pt x="76200" y="781050"/>
                </a:lnTo>
                <a:lnTo>
                  <a:pt x="76200" y="666750"/>
                </a:lnTo>
                <a:close/>
              </a:path>
              <a:path w="114300" h="2038350">
                <a:moveTo>
                  <a:pt x="76200" y="819150"/>
                </a:moveTo>
                <a:lnTo>
                  <a:pt x="38100" y="819150"/>
                </a:lnTo>
                <a:lnTo>
                  <a:pt x="38100" y="933450"/>
                </a:lnTo>
                <a:lnTo>
                  <a:pt x="76200" y="933450"/>
                </a:lnTo>
                <a:lnTo>
                  <a:pt x="76200" y="819150"/>
                </a:lnTo>
                <a:close/>
              </a:path>
              <a:path w="114300" h="2038350">
                <a:moveTo>
                  <a:pt x="76200" y="971550"/>
                </a:moveTo>
                <a:lnTo>
                  <a:pt x="38100" y="971550"/>
                </a:lnTo>
                <a:lnTo>
                  <a:pt x="38100" y="1085850"/>
                </a:lnTo>
                <a:lnTo>
                  <a:pt x="76200" y="1085850"/>
                </a:lnTo>
                <a:lnTo>
                  <a:pt x="76200" y="971550"/>
                </a:lnTo>
                <a:close/>
              </a:path>
              <a:path w="114300" h="2038350">
                <a:moveTo>
                  <a:pt x="76200" y="1123950"/>
                </a:moveTo>
                <a:lnTo>
                  <a:pt x="38100" y="1123950"/>
                </a:lnTo>
                <a:lnTo>
                  <a:pt x="38100" y="1238250"/>
                </a:lnTo>
                <a:lnTo>
                  <a:pt x="76200" y="1238250"/>
                </a:lnTo>
                <a:lnTo>
                  <a:pt x="76200" y="1123950"/>
                </a:lnTo>
                <a:close/>
              </a:path>
              <a:path w="114300" h="2038350">
                <a:moveTo>
                  <a:pt x="76200" y="1276350"/>
                </a:moveTo>
                <a:lnTo>
                  <a:pt x="38100" y="1276350"/>
                </a:lnTo>
                <a:lnTo>
                  <a:pt x="38100" y="1390650"/>
                </a:lnTo>
                <a:lnTo>
                  <a:pt x="76200" y="1390650"/>
                </a:lnTo>
                <a:lnTo>
                  <a:pt x="76200" y="1276350"/>
                </a:lnTo>
                <a:close/>
              </a:path>
              <a:path w="114300" h="2038350">
                <a:moveTo>
                  <a:pt x="76200" y="1428750"/>
                </a:moveTo>
                <a:lnTo>
                  <a:pt x="38100" y="1428750"/>
                </a:lnTo>
                <a:lnTo>
                  <a:pt x="38100" y="1543050"/>
                </a:lnTo>
                <a:lnTo>
                  <a:pt x="76200" y="1543050"/>
                </a:lnTo>
                <a:lnTo>
                  <a:pt x="76200" y="1428750"/>
                </a:lnTo>
                <a:close/>
              </a:path>
              <a:path w="114300" h="2038350">
                <a:moveTo>
                  <a:pt x="76200" y="1581150"/>
                </a:moveTo>
                <a:lnTo>
                  <a:pt x="38100" y="1581150"/>
                </a:lnTo>
                <a:lnTo>
                  <a:pt x="38100" y="1695450"/>
                </a:lnTo>
                <a:lnTo>
                  <a:pt x="76200" y="1695450"/>
                </a:lnTo>
                <a:lnTo>
                  <a:pt x="76200" y="1581150"/>
                </a:lnTo>
                <a:close/>
              </a:path>
              <a:path w="114300" h="2038350">
                <a:moveTo>
                  <a:pt x="76200" y="1733550"/>
                </a:moveTo>
                <a:lnTo>
                  <a:pt x="38100" y="1733550"/>
                </a:lnTo>
                <a:lnTo>
                  <a:pt x="38100" y="1847850"/>
                </a:lnTo>
                <a:lnTo>
                  <a:pt x="76200" y="1847850"/>
                </a:lnTo>
                <a:lnTo>
                  <a:pt x="76200" y="1733550"/>
                </a:lnTo>
                <a:close/>
              </a:path>
              <a:path w="114300" h="2038350">
                <a:moveTo>
                  <a:pt x="38100" y="1927772"/>
                </a:moveTo>
                <a:lnTo>
                  <a:pt x="34879" y="1928423"/>
                </a:lnTo>
                <a:lnTo>
                  <a:pt x="16716" y="1940687"/>
                </a:lnTo>
                <a:lnTo>
                  <a:pt x="4482" y="1958855"/>
                </a:lnTo>
                <a:lnTo>
                  <a:pt x="0" y="1981073"/>
                </a:lnTo>
                <a:lnTo>
                  <a:pt x="4482" y="2003343"/>
                </a:lnTo>
                <a:lnTo>
                  <a:pt x="16716" y="2021506"/>
                </a:lnTo>
                <a:lnTo>
                  <a:pt x="34879" y="2033740"/>
                </a:lnTo>
                <a:lnTo>
                  <a:pt x="57150" y="2038223"/>
                </a:lnTo>
                <a:lnTo>
                  <a:pt x="79420" y="2033740"/>
                </a:lnTo>
                <a:lnTo>
                  <a:pt x="97583" y="2021506"/>
                </a:lnTo>
                <a:lnTo>
                  <a:pt x="109817" y="2003343"/>
                </a:lnTo>
                <a:lnTo>
                  <a:pt x="114300" y="1981073"/>
                </a:lnTo>
                <a:lnTo>
                  <a:pt x="38100" y="1981073"/>
                </a:lnTo>
                <a:lnTo>
                  <a:pt x="38100" y="1927772"/>
                </a:lnTo>
                <a:close/>
              </a:path>
              <a:path w="114300" h="2038350">
                <a:moveTo>
                  <a:pt x="57150" y="1923923"/>
                </a:moveTo>
                <a:lnTo>
                  <a:pt x="38100" y="1927772"/>
                </a:lnTo>
                <a:lnTo>
                  <a:pt x="38100" y="1981073"/>
                </a:lnTo>
                <a:lnTo>
                  <a:pt x="76200" y="1981073"/>
                </a:lnTo>
                <a:lnTo>
                  <a:pt x="76200" y="1927772"/>
                </a:lnTo>
                <a:lnTo>
                  <a:pt x="57150" y="1923923"/>
                </a:lnTo>
                <a:close/>
              </a:path>
              <a:path w="114300" h="2038350">
                <a:moveTo>
                  <a:pt x="76200" y="1927772"/>
                </a:moveTo>
                <a:lnTo>
                  <a:pt x="76200" y="1981073"/>
                </a:lnTo>
                <a:lnTo>
                  <a:pt x="114300" y="1981073"/>
                </a:lnTo>
                <a:lnTo>
                  <a:pt x="109817" y="1958855"/>
                </a:lnTo>
                <a:lnTo>
                  <a:pt x="97583" y="1940687"/>
                </a:lnTo>
                <a:lnTo>
                  <a:pt x="79420" y="1928423"/>
                </a:lnTo>
                <a:lnTo>
                  <a:pt x="76200" y="1927772"/>
                </a:lnTo>
                <a:close/>
              </a:path>
              <a:path w="114300" h="2038350">
                <a:moveTo>
                  <a:pt x="76200" y="1885950"/>
                </a:moveTo>
                <a:lnTo>
                  <a:pt x="38100" y="1885950"/>
                </a:lnTo>
                <a:lnTo>
                  <a:pt x="38100" y="1927772"/>
                </a:lnTo>
                <a:lnTo>
                  <a:pt x="57150" y="1923923"/>
                </a:lnTo>
                <a:lnTo>
                  <a:pt x="76200" y="1923923"/>
                </a:lnTo>
                <a:lnTo>
                  <a:pt x="76200" y="1885950"/>
                </a:lnTo>
                <a:close/>
              </a:path>
              <a:path w="114300" h="2038350">
                <a:moveTo>
                  <a:pt x="76200" y="1923923"/>
                </a:moveTo>
                <a:lnTo>
                  <a:pt x="57150" y="1923923"/>
                </a:lnTo>
                <a:lnTo>
                  <a:pt x="76200" y="1927772"/>
                </a:lnTo>
                <a:lnTo>
                  <a:pt x="76200" y="19239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/>
          <p:nvPr/>
        </p:nvSpPr>
        <p:spPr>
          <a:xfrm>
            <a:off x="711708" y="2769107"/>
            <a:ext cx="114300" cy="1625600"/>
          </a:xfrm>
          <a:custGeom>
            <a:avLst/>
            <a:gdLst/>
            <a:ahLst/>
            <a:cxnLst/>
            <a:rect l="l" t="t" r="r" b="b"/>
            <a:pathLst>
              <a:path w="114300" h="1625600">
                <a:moveTo>
                  <a:pt x="38100" y="110460"/>
                </a:moveTo>
                <a:lnTo>
                  <a:pt x="38100" y="171450"/>
                </a:lnTo>
                <a:lnTo>
                  <a:pt x="76200" y="1714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0"/>
                </a:lnTo>
                <a:close/>
              </a:path>
              <a:path w="114300" h="1625600">
                <a:moveTo>
                  <a:pt x="76200" y="57150"/>
                </a:moveTo>
                <a:lnTo>
                  <a:pt x="38100" y="57150"/>
                </a:lnTo>
                <a:lnTo>
                  <a:pt x="38100" y="110460"/>
                </a:lnTo>
                <a:lnTo>
                  <a:pt x="57150" y="114300"/>
                </a:lnTo>
                <a:lnTo>
                  <a:pt x="76200" y="110460"/>
                </a:lnTo>
                <a:lnTo>
                  <a:pt x="76200" y="57150"/>
                </a:lnTo>
                <a:close/>
              </a:path>
              <a:path w="114300" h="1625600">
                <a:moveTo>
                  <a:pt x="76200" y="110460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0"/>
                </a:lnTo>
                <a:close/>
              </a:path>
              <a:path w="114300" h="1625600">
                <a:moveTo>
                  <a:pt x="57150" y="0"/>
                </a:moveTo>
                <a:lnTo>
                  <a:pt x="34906" y="4482"/>
                </a:lnTo>
                <a:lnTo>
                  <a:pt x="16740" y="16716"/>
                </a:lnTo>
                <a:lnTo>
                  <a:pt x="4491" y="34879"/>
                </a:lnTo>
                <a:lnTo>
                  <a:pt x="0" y="57150"/>
                </a:lnTo>
                <a:lnTo>
                  <a:pt x="4491" y="79420"/>
                </a:lnTo>
                <a:lnTo>
                  <a:pt x="16740" y="97583"/>
                </a:lnTo>
                <a:lnTo>
                  <a:pt x="34906" y="109817"/>
                </a:lnTo>
                <a:lnTo>
                  <a:pt x="38100" y="110460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08" y="34879"/>
                </a:lnTo>
                <a:lnTo>
                  <a:pt x="97559" y="16716"/>
                </a:lnTo>
                <a:lnTo>
                  <a:pt x="79393" y="4482"/>
                </a:lnTo>
                <a:lnTo>
                  <a:pt x="57150" y="0"/>
                </a:lnTo>
                <a:close/>
              </a:path>
              <a:path w="114300" h="1625600">
                <a:moveTo>
                  <a:pt x="114300" y="57150"/>
                </a:moveTo>
                <a:lnTo>
                  <a:pt x="76200" y="57150"/>
                </a:lnTo>
                <a:lnTo>
                  <a:pt x="76200" y="110460"/>
                </a:lnTo>
                <a:lnTo>
                  <a:pt x="79393" y="109817"/>
                </a:lnTo>
                <a:lnTo>
                  <a:pt x="97559" y="97583"/>
                </a:lnTo>
                <a:lnTo>
                  <a:pt x="109808" y="79420"/>
                </a:lnTo>
                <a:lnTo>
                  <a:pt x="114300" y="57150"/>
                </a:lnTo>
                <a:close/>
              </a:path>
              <a:path w="114300" h="1625600">
                <a:moveTo>
                  <a:pt x="76200" y="209550"/>
                </a:moveTo>
                <a:lnTo>
                  <a:pt x="38100" y="209550"/>
                </a:lnTo>
                <a:lnTo>
                  <a:pt x="38100" y="323850"/>
                </a:lnTo>
                <a:lnTo>
                  <a:pt x="76200" y="323850"/>
                </a:lnTo>
                <a:lnTo>
                  <a:pt x="76200" y="209550"/>
                </a:lnTo>
                <a:close/>
              </a:path>
              <a:path w="114300" h="1625600">
                <a:moveTo>
                  <a:pt x="76200" y="361950"/>
                </a:moveTo>
                <a:lnTo>
                  <a:pt x="38100" y="361950"/>
                </a:lnTo>
                <a:lnTo>
                  <a:pt x="38100" y="476250"/>
                </a:lnTo>
                <a:lnTo>
                  <a:pt x="76200" y="476250"/>
                </a:lnTo>
                <a:lnTo>
                  <a:pt x="76200" y="361950"/>
                </a:lnTo>
                <a:close/>
              </a:path>
              <a:path w="114300" h="1625600">
                <a:moveTo>
                  <a:pt x="76200" y="514350"/>
                </a:moveTo>
                <a:lnTo>
                  <a:pt x="38100" y="514350"/>
                </a:lnTo>
                <a:lnTo>
                  <a:pt x="38100" y="628650"/>
                </a:lnTo>
                <a:lnTo>
                  <a:pt x="76200" y="628650"/>
                </a:lnTo>
                <a:lnTo>
                  <a:pt x="76200" y="514350"/>
                </a:lnTo>
                <a:close/>
              </a:path>
              <a:path w="114300" h="1625600">
                <a:moveTo>
                  <a:pt x="76200" y="666750"/>
                </a:moveTo>
                <a:lnTo>
                  <a:pt x="38100" y="666750"/>
                </a:lnTo>
                <a:lnTo>
                  <a:pt x="38100" y="781050"/>
                </a:lnTo>
                <a:lnTo>
                  <a:pt x="76200" y="781050"/>
                </a:lnTo>
                <a:lnTo>
                  <a:pt x="76200" y="666750"/>
                </a:lnTo>
                <a:close/>
              </a:path>
              <a:path w="114300" h="1625600">
                <a:moveTo>
                  <a:pt x="76200" y="819150"/>
                </a:moveTo>
                <a:lnTo>
                  <a:pt x="38100" y="819150"/>
                </a:lnTo>
                <a:lnTo>
                  <a:pt x="38100" y="933449"/>
                </a:lnTo>
                <a:lnTo>
                  <a:pt x="76200" y="933449"/>
                </a:lnTo>
                <a:lnTo>
                  <a:pt x="76200" y="819150"/>
                </a:lnTo>
                <a:close/>
              </a:path>
              <a:path w="114300" h="1625600">
                <a:moveTo>
                  <a:pt x="76200" y="971549"/>
                </a:moveTo>
                <a:lnTo>
                  <a:pt x="38100" y="971549"/>
                </a:lnTo>
                <a:lnTo>
                  <a:pt x="38100" y="1085849"/>
                </a:lnTo>
                <a:lnTo>
                  <a:pt x="76200" y="1085849"/>
                </a:lnTo>
                <a:lnTo>
                  <a:pt x="76200" y="971549"/>
                </a:lnTo>
                <a:close/>
              </a:path>
              <a:path w="114300" h="1625600">
                <a:moveTo>
                  <a:pt x="76200" y="1123949"/>
                </a:moveTo>
                <a:lnTo>
                  <a:pt x="38100" y="1123949"/>
                </a:lnTo>
                <a:lnTo>
                  <a:pt x="38100" y="1238249"/>
                </a:lnTo>
                <a:lnTo>
                  <a:pt x="76200" y="1238249"/>
                </a:lnTo>
                <a:lnTo>
                  <a:pt x="76200" y="1123949"/>
                </a:lnTo>
                <a:close/>
              </a:path>
              <a:path w="114300" h="1625600">
                <a:moveTo>
                  <a:pt x="76200" y="1276349"/>
                </a:moveTo>
                <a:lnTo>
                  <a:pt x="38100" y="1276349"/>
                </a:lnTo>
                <a:lnTo>
                  <a:pt x="38100" y="1390649"/>
                </a:lnTo>
                <a:lnTo>
                  <a:pt x="76200" y="1390649"/>
                </a:lnTo>
                <a:lnTo>
                  <a:pt x="76200" y="1276349"/>
                </a:lnTo>
                <a:close/>
              </a:path>
              <a:path w="114300" h="1625600">
                <a:moveTo>
                  <a:pt x="38100" y="1514900"/>
                </a:moveTo>
                <a:lnTo>
                  <a:pt x="34906" y="1515546"/>
                </a:lnTo>
                <a:lnTo>
                  <a:pt x="16740" y="1527809"/>
                </a:lnTo>
                <a:lnTo>
                  <a:pt x="4491" y="1545978"/>
                </a:lnTo>
                <a:lnTo>
                  <a:pt x="0" y="1568195"/>
                </a:lnTo>
                <a:lnTo>
                  <a:pt x="4491" y="1590466"/>
                </a:lnTo>
                <a:lnTo>
                  <a:pt x="16740" y="1608629"/>
                </a:lnTo>
                <a:lnTo>
                  <a:pt x="34906" y="1620863"/>
                </a:lnTo>
                <a:lnTo>
                  <a:pt x="57150" y="1625345"/>
                </a:lnTo>
                <a:lnTo>
                  <a:pt x="79393" y="1620863"/>
                </a:lnTo>
                <a:lnTo>
                  <a:pt x="97559" y="1608629"/>
                </a:lnTo>
                <a:lnTo>
                  <a:pt x="109808" y="1590466"/>
                </a:lnTo>
                <a:lnTo>
                  <a:pt x="114300" y="1568195"/>
                </a:lnTo>
                <a:lnTo>
                  <a:pt x="109808" y="1545978"/>
                </a:lnTo>
                <a:lnTo>
                  <a:pt x="107833" y="1543049"/>
                </a:lnTo>
                <a:lnTo>
                  <a:pt x="38100" y="1543049"/>
                </a:lnTo>
                <a:lnTo>
                  <a:pt x="38100" y="1514900"/>
                </a:lnTo>
                <a:close/>
              </a:path>
              <a:path w="114300" h="1625600">
                <a:moveTo>
                  <a:pt x="57150" y="1511045"/>
                </a:moveTo>
                <a:lnTo>
                  <a:pt x="38100" y="1514900"/>
                </a:lnTo>
                <a:lnTo>
                  <a:pt x="38100" y="1543049"/>
                </a:lnTo>
                <a:lnTo>
                  <a:pt x="76200" y="1543049"/>
                </a:lnTo>
                <a:lnTo>
                  <a:pt x="76200" y="1514900"/>
                </a:lnTo>
                <a:lnTo>
                  <a:pt x="57150" y="1511045"/>
                </a:lnTo>
                <a:close/>
              </a:path>
              <a:path w="114300" h="1625600">
                <a:moveTo>
                  <a:pt x="76200" y="1514900"/>
                </a:moveTo>
                <a:lnTo>
                  <a:pt x="76200" y="1543049"/>
                </a:lnTo>
                <a:lnTo>
                  <a:pt x="107833" y="1543049"/>
                </a:lnTo>
                <a:lnTo>
                  <a:pt x="97559" y="1527809"/>
                </a:lnTo>
                <a:lnTo>
                  <a:pt x="79393" y="1515546"/>
                </a:lnTo>
                <a:lnTo>
                  <a:pt x="76200" y="1514900"/>
                </a:lnTo>
                <a:close/>
              </a:path>
              <a:path w="114300" h="1625600">
                <a:moveTo>
                  <a:pt x="76200" y="1428749"/>
                </a:moveTo>
                <a:lnTo>
                  <a:pt x="38100" y="1428749"/>
                </a:lnTo>
                <a:lnTo>
                  <a:pt x="38100" y="1514900"/>
                </a:lnTo>
                <a:lnTo>
                  <a:pt x="57150" y="1511045"/>
                </a:lnTo>
                <a:lnTo>
                  <a:pt x="76200" y="1511045"/>
                </a:lnTo>
                <a:lnTo>
                  <a:pt x="76200" y="1428749"/>
                </a:lnTo>
                <a:close/>
              </a:path>
              <a:path w="114300" h="1625600">
                <a:moveTo>
                  <a:pt x="76200" y="1511045"/>
                </a:moveTo>
                <a:lnTo>
                  <a:pt x="57150" y="1511045"/>
                </a:lnTo>
                <a:lnTo>
                  <a:pt x="76200" y="1514900"/>
                </a:lnTo>
                <a:lnTo>
                  <a:pt x="76200" y="15110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337047" y="1869948"/>
            <a:ext cx="545591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0"/>
          <p:cNvSpPr/>
          <p:nvPr/>
        </p:nvSpPr>
        <p:spPr>
          <a:xfrm>
            <a:off x="5199888" y="1426463"/>
            <a:ext cx="816863" cy="11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/>
          <p:cNvSpPr/>
          <p:nvPr/>
        </p:nvSpPr>
        <p:spPr>
          <a:xfrm>
            <a:off x="5335523" y="1874520"/>
            <a:ext cx="541020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2"/>
          <p:cNvSpPr/>
          <p:nvPr/>
        </p:nvSpPr>
        <p:spPr>
          <a:xfrm>
            <a:off x="6089903" y="1007363"/>
            <a:ext cx="816864" cy="1138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/>
        </p:nvSpPr>
        <p:spPr>
          <a:xfrm>
            <a:off x="359663" y="745236"/>
            <a:ext cx="1603248" cy="2080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4"/>
          <p:cNvSpPr/>
          <p:nvPr/>
        </p:nvSpPr>
        <p:spPr>
          <a:xfrm>
            <a:off x="521208" y="2092451"/>
            <a:ext cx="539496" cy="541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5"/>
          <p:cNvSpPr/>
          <p:nvPr/>
        </p:nvSpPr>
        <p:spPr>
          <a:xfrm>
            <a:off x="1293875" y="1167383"/>
            <a:ext cx="541019" cy="541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6"/>
          <p:cNvSpPr/>
          <p:nvPr/>
        </p:nvSpPr>
        <p:spPr>
          <a:xfrm>
            <a:off x="8409431" y="2398776"/>
            <a:ext cx="114300" cy="2651760"/>
          </a:xfrm>
          <a:custGeom>
            <a:avLst/>
            <a:gdLst/>
            <a:ahLst/>
            <a:cxnLst/>
            <a:rect l="l" t="t" r="r" b="b"/>
            <a:pathLst>
              <a:path w="114300" h="2651760">
                <a:moveTo>
                  <a:pt x="38100" y="110465"/>
                </a:moveTo>
                <a:lnTo>
                  <a:pt x="38100" y="171450"/>
                </a:lnTo>
                <a:lnTo>
                  <a:pt x="76200" y="1714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114300" h="2651760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114300" h="2651760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114300" h="2651760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114300" h="2651760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  <a:path w="114300" h="2651760">
                <a:moveTo>
                  <a:pt x="76200" y="209550"/>
                </a:moveTo>
                <a:lnTo>
                  <a:pt x="38100" y="209550"/>
                </a:lnTo>
                <a:lnTo>
                  <a:pt x="38100" y="323850"/>
                </a:lnTo>
                <a:lnTo>
                  <a:pt x="76200" y="323850"/>
                </a:lnTo>
                <a:lnTo>
                  <a:pt x="76200" y="209550"/>
                </a:lnTo>
                <a:close/>
              </a:path>
              <a:path w="114300" h="2651760">
                <a:moveTo>
                  <a:pt x="76200" y="361950"/>
                </a:moveTo>
                <a:lnTo>
                  <a:pt x="38100" y="361950"/>
                </a:lnTo>
                <a:lnTo>
                  <a:pt x="38100" y="476250"/>
                </a:lnTo>
                <a:lnTo>
                  <a:pt x="76200" y="476250"/>
                </a:lnTo>
                <a:lnTo>
                  <a:pt x="76200" y="361950"/>
                </a:lnTo>
                <a:close/>
              </a:path>
              <a:path w="114300" h="2651760">
                <a:moveTo>
                  <a:pt x="76200" y="514350"/>
                </a:moveTo>
                <a:lnTo>
                  <a:pt x="38100" y="514350"/>
                </a:lnTo>
                <a:lnTo>
                  <a:pt x="38100" y="628650"/>
                </a:lnTo>
                <a:lnTo>
                  <a:pt x="76200" y="628650"/>
                </a:lnTo>
                <a:lnTo>
                  <a:pt x="76200" y="514350"/>
                </a:lnTo>
                <a:close/>
              </a:path>
              <a:path w="114300" h="2651760">
                <a:moveTo>
                  <a:pt x="76200" y="666750"/>
                </a:moveTo>
                <a:lnTo>
                  <a:pt x="38100" y="666750"/>
                </a:lnTo>
                <a:lnTo>
                  <a:pt x="38100" y="781050"/>
                </a:lnTo>
                <a:lnTo>
                  <a:pt x="76200" y="781050"/>
                </a:lnTo>
                <a:lnTo>
                  <a:pt x="76200" y="666750"/>
                </a:lnTo>
                <a:close/>
              </a:path>
              <a:path w="114300" h="2651760">
                <a:moveTo>
                  <a:pt x="76200" y="819150"/>
                </a:moveTo>
                <a:lnTo>
                  <a:pt x="38100" y="819150"/>
                </a:lnTo>
                <a:lnTo>
                  <a:pt x="38100" y="933450"/>
                </a:lnTo>
                <a:lnTo>
                  <a:pt x="76200" y="933450"/>
                </a:lnTo>
                <a:lnTo>
                  <a:pt x="76200" y="819150"/>
                </a:lnTo>
                <a:close/>
              </a:path>
              <a:path w="114300" h="2651760">
                <a:moveTo>
                  <a:pt x="76200" y="971550"/>
                </a:moveTo>
                <a:lnTo>
                  <a:pt x="38100" y="971550"/>
                </a:lnTo>
                <a:lnTo>
                  <a:pt x="38100" y="1085850"/>
                </a:lnTo>
                <a:lnTo>
                  <a:pt x="76200" y="1085850"/>
                </a:lnTo>
                <a:lnTo>
                  <a:pt x="76200" y="971550"/>
                </a:lnTo>
                <a:close/>
              </a:path>
              <a:path w="114300" h="2651760">
                <a:moveTo>
                  <a:pt x="76200" y="1123950"/>
                </a:moveTo>
                <a:lnTo>
                  <a:pt x="38100" y="1123950"/>
                </a:lnTo>
                <a:lnTo>
                  <a:pt x="38100" y="1238250"/>
                </a:lnTo>
                <a:lnTo>
                  <a:pt x="76200" y="1238250"/>
                </a:lnTo>
                <a:lnTo>
                  <a:pt x="76200" y="1123950"/>
                </a:lnTo>
                <a:close/>
              </a:path>
              <a:path w="114300" h="2651760">
                <a:moveTo>
                  <a:pt x="76200" y="1276350"/>
                </a:moveTo>
                <a:lnTo>
                  <a:pt x="38100" y="1276350"/>
                </a:lnTo>
                <a:lnTo>
                  <a:pt x="38100" y="1390650"/>
                </a:lnTo>
                <a:lnTo>
                  <a:pt x="76200" y="1390650"/>
                </a:lnTo>
                <a:lnTo>
                  <a:pt x="76200" y="1276350"/>
                </a:lnTo>
                <a:close/>
              </a:path>
              <a:path w="114300" h="2651760">
                <a:moveTo>
                  <a:pt x="76200" y="1428750"/>
                </a:moveTo>
                <a:lnTo>
                  <a:pt x="38100" y="1428750"/>
                </a:lnTo>
                <a:lnTo>
                  <a:pt x="38100" y="1543050"/>
                </a:lnTo>
                <a:lnTo>
                  <a:pt x="76200" y="1543050"/>
                </a:lnTo>
                <a:lnTo>
                  <a:pt x="76200" y="1428750"/>
                </a:lnTo>
                <a:close/>
              </a:path>
              <a:path w="114300" h="2651760">
                <a:moveTo>
                  <a:pt x="76200" y="1581150"/>
                </a:moveTo>
                <a:lnTo>
                  <a:pt x="38100" y="1581150"/>
                </a:lnTo>
                <a:lnTo>
                  <a:pt x="38100" y="1695450"/>
                </a:lnTo>
                <a:lnTo>
                  <a:pt x="76200" y="1695450"/>
                </a:lnTo>
                <a:lnTo>
                  <a:pt x="76200" y="1581150"/>
                </a:lnTo>
                <a:close/>
              </a:path>
              <a:path w="114300" h="2651760">
                <a:moveTo>
                  <a:pt x="76200" y="1733550"/>
                </a:moveTo>
                <a:lnTo>
                  <a:pt x="38100" y="1733550"/>
                </a:lnTo>
                <a:lnTo>
                  <a:pt x="38100" y="1847850"/>
                </a:lnTo>
                <a:lnTo>
                  <a:pt x="76200" y="1847850"/>
                </a:lnTo>
                <a:lnTo>
                  <a:pt x="76200" y="1733550"/>
                </a:lnTo>
                <a:close/>
              </a:path>
              <a:path w="114300" h="2651760">
                <a:moveTo>
                  <a:pt x="76200" y="1885950"/>
                </a:moveTo>
                <a:lnTo>
                  <a:pt x="38100" y="1885950"/>
                </a:lnTo>
                <a:lnTo>
                  <a:pt x="38100" y="2000250"/>
                </a:lnTo>
                <a:lnTo>
                  <a:pt x="76200" y="2000250"/>
                </a:lnTo>
                <a:lnTo>
                  <a:pt x="76200" y="1885950"/>
                </a:lnTo>
                <a:close/>
              </a:path>
              <a:path w="114300" h="2651760">
                <a:moveTo>
                  <a:pt x="76200" y="2038350"/>
                </a:moveTo>
                <a:lnTo>
                  <a:pt x="38100" y="2038350"/>
                </a:lnTo>
                <a:lnTo>
                  <a:pt x="38100" y="2152650"/>
                </a:lnTo>
                <a:lnTo>
                  <a:pt x="76200" y="2152650"/>
                </a:lnTo>
                <a:lnTo>
                  <a:pt x="76200" y="2038350"/>
                </a:lnTo>
                <a:close/>
              </a:path>
              <a:path w="114300" h="2651760">
                <a:moveTo>
                  <a:pt x="76200" y="2190750"/>
                </a:moveTo>
                <a:lnTo>
                  <a:pt x="38100" y="2190750"/>
                </a:lnTo>
                <a:lnTo>
                  <a:pt x="38100" y="2305050"/>
                </a:lnTo>
                <a:lnTo>
                  <a:pt x="76200" y="2305050"/>
                </a:lnTo>
                <a:lnTo>
                  <a:pt x="76200" y="2190750"/>
                </a:lnTo>
                <a:close/>
              </a:path>
              <a:path w="114300" h="2651760">
                <a:moveTo>
                  <a:pt x="76200" y="2343150"/>
                </a:moveTo>
                <a:lnTo>
                  <a:pt x="38100" y="2343150"/>
                </a:lnTo>
                <a:lnTo>
                  <a:pt x="38100" y="2457450"/>
                </a:lnTo>
                <a:lnTo>
                  <a:pt x="76200" y="2457450"/>
                </a:lnTo>
                <a:lnTo>
                  <a:pt x="76200" y="2343150"/>
                </a:lnTo>
                <a:close/>
              </a:path>
              <a:path w="114300" h="2651760">
                <a:moveTo>
                  <a:pt x="38100" y="2540928"/>
                </a:moveTo>
                <a:lnTo>
                  <a:pt x="34879" y="2541579"/>
                </a:lnTo>
                <a:lnTo>
                  <a:pt x="16716" y="2553843"/>
                </a:lnTo>
                <a:lnTo>
                  <a:pt x="4482" y="2572011"/>
                </a:lnTo>
                <a:lnTo>
                  <a:pt x="0" y="2594229"/>
                </a:lnTo>
                <a:lnTo>
                  <a:pt x="4482" y="2616499"/>
                </a:lnTo>
                <a:lnTo>
                  <a:pt x="16716" y="2634662"/>
                </a:lnTo>
                <a:lnTo>
                  <a:pt x="34879" y="2646896"/>
                </a:lnTo>
                <a:lnTo>
                  <a:pt x="57150" y="2651379"/>
                </a:lnTo>
                <a:lnTo>
                  <a:pt x="79420" y="2646896"/>
                </a:lnTo>
                <a:lnTo>
                  <a:pt x="97583" y="2634662"/>
                </a:lnTo>
                <a:lnTo>
                  <a:pt x="109817" y="2616499"/>
                </a:lnTo>
                <a:lnTo>
                  <a:pt x="114300" y="2594229"/>
                </a:lnTo>
                <a:lnTo>
                  <a:pt x="38100" y="2594229"/>
                </a:lnTo>
                <a:lnTo>
                  <a:pt x="38100" y="2540928"/>
                </a:lnTo>
                <a:close/>
              </a:path>
              <a:path w="114300" h="2651760">
                <a:moveTo>
                  <a:pt x="57150" y="2537079"/>
                </a:moveTo>
                <a:lnTo>
                  <a:pt x="38100" y="2540928"/>
                </a:lnTo>
                <a:lnTo>
                  <a:pt x="38100" y="2594229"/>
                </a:lnTo>
                <a:lnTo>
                  <a:pt x="76200" y="2594229"/>
                </a:lnTo>
                <a:lnTo>
                  <a:pt x="76200" y="2540928"/>
                </a:lnTo>
                <a:lnTo>
                  <a:pt x="57150" y="2537079"/>
                </a:lnTo>
                <a:close/>
              </a:path>
              <a:path w="114300" h="2651760">
                <a:moveTo>
                  <a:pt x="76200" y="2540928"/>
                </a:moveTo>
                <a:lnTo>
                  <a:pt x="76200" y="2594229"/>
                </a:lnTo>
                <a:lnTo>
                  <a:pt x="114300" y="2594229"/>
                </a:lnTo>
                <a:lnTo>
                  <a:pt x="109817" y="2572011"/>
                </a:lnTo>
                <a:lnTo>
                  <a:pt x="97583" y="2553843"/>
                </a:lnTo>
                <a:lnTo>
                  <a:pt x="79420" y="2541579"/>
                </a:lnTo>
                <a:lnTo>
                  <a:pt x="76200" y="2540928"/>
                </a:lnTo>
                <a:close/>
              </a:path>
              <a:path w="114300" h="2651760">
                <a:moveTo>
                  <a:pt x="76200" y="2495550"/>
                </a:moveTo>
                <a:lnTo>
                  <a:pt x="38100" y="2495550"/>
                </a:lnTo>
                <a:lnTo>
                  <a:pt x="38100" y="2540928"/>
                </a:lnTo>
                <a:lnTo>
                  <a:pt x="57150" y="2537079"/>
                </a:lnTo>
                <a:lnTo>
                  <a:pt x="76200" y="2537079"/>
                </a:lnTo>
                <a:lnTo>
                  <a:pt x="76200" y="2495550"/>
                </a:lnTo>
                <a:close/>
              </a:path>
              <a:path w="114300" h="2651760">
                <a:moveTo>
                  <a:pt x="76200" y="2537079"/>
                </a:moveTo>
                <a:lnTo>
                  <a:pt x="57150" y="2537079"/>
                </a:lnTo>
                <a:lnTo>
                  <a:pt x="76200" y="2540928"/>
                </a:lnTo>
                <a:lnTo>
                  <a:pt x="76200" y="2537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7"/>
          <p:cNvSpPr/>
          <p:nvPr/>
        </p:nvSpPr>
        <p:spPr>
          <a:xfrm>
            <a:off x="8057388" y="1316736"/>
            <a:ext cx="816863" cy="1138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/>
        </p:nvSpPr>
        <p:spPr>
          <a:xfrm>
            <a:off x="8167116" y="1781555"/>
            <a:ext cx="539496" cy="539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9"/>
          <p:cNvSpPr/>
          <p:nvPr/>
        </p:nvSpPr>
        <p:spPr>
          <a:xfrm>
            <a:off x="2769107" y="2336292"/>
            <a:ext cx="114300" cy="3183255"/>
          </a:xfrm>
          <a:custGeom>
            <a:avLst/>
            <a:gdLst/>
            <a:ahLst/>
            <a:cxnLst/>
            <a:rect l="l" t="t" r="r" b="b"/>
            <a:pathLst>
              <a:path w="114300" h="3183254">
                <a:moveTo>
                  <a:pt x="38100" y="110465"/>
                </a:moveTo>
                <a:lnTo>
                  <a:pt x="38100" y="171450"/>
                </a:lnTo>
                <a:lnTo>
                  <a:pt x="76200" y="1714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114300" h="3183254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114300" h="3183254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114300" h="3183254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114300" h="3183254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  <a:path w="114300" h="3183254">
                <a:moveTo>
                  <a:pt x="76200" y="209550"/>
                </a:moveTo>
                <a:lnTo>
                  <a:pt x="38100" y="209550"/>
                </a:lnTo>
                <a:lnTo>
                  <a:pt x="38100" y="323850"/>
                </a:lnTo>
                <a:lnTo>
                  <a:pt x="76200" y="323850"/>
                </a:lnTo>
                <a:lnTo>
                  <a:pt x="76200" y="209550"/>
                </a:lnTo>
                <a:close/>
              </a:path>
              <a:path w="114300" h="3183254">
                <a:moveTo>
                  <a:pt x="76200" y="361950"/>
                </a:moveTo>
                <a:lnTo>
                  <a:pt x="38100" y="361950"/>
                </a:lnTo>
                <a:lnTo>
                  <a:pt x="38100" y="476250"/>
                </a:lnTo>
                <a:lnTo>
                  <a:pt x="76200" y="476250"/>
                </a:lnTo>
                <a:lnTo>
                  <a:pt x="76200" y="361950"/>
                </a:lnTo>
                <a:close/>
              </a:path>
              <a:path w="114300" h="3183254">
                <a:moveTo>
                  <a:pt x="76200" y="514350"/>
                </a:moveTo>
                <a:lnTo>
                  <a:pt x="38100" y="514350"/>
                </a:lnTo>
                <a:lnTo>
                  <a:pt x="38100" y="628650"/>
                </a:lnTo>
                <a:lnTo>
                  <a:pt x="76200" y="628650"/>
                </a:lnTo>
                <a:lnTo>
                  <a:pt x="76200" y="514350"/>
                </a:lnTo>
                <a:close/>
              </a:path>
              <a:path w="114300" h="3183254">
                <a:moveTo>
                  <a:pt x="76200" y="666750"/>
                </a:moveTo>
                <a:lnTo>
                  <a:pt x="38100" y="666750"/>
                </a:lnTo>
                <a:lnTo>
                  <a:pt x="38100" y="781050"/>
                </a:lnTo>
                <a:lnTo>
                  <a:pt x="76200" y="781050"/>
                </a:lnTo>
                <a:lnTo>
                  <a:pt x="76200" y="666750"/>
                </a:lnTo>
                <a:close/>
              </a:path>
              <a:path w="114300" h="3183254">
                <a:moveTo>
                  <a:pt x="76200" y="819150"/>
                </a:moveTo>
                <a:lnTo>
                  <a:pt x="38100" y="819150"/>
                </a:lnTo>
                <a:lnTo>
                  <a:pt x="38100" y="933450"/>
                </a:lnTo>
                <a:lnTo>
                  <a:pt x="76200" y="933450"/>
                </a:lnTo>
                <a:lnTo>
                  <a:pt x="76200" y="819150"/>
                </a:lnTo>
                <a:close/>
              </a:path>
              <a:path w="114300" h="3183254">
                <a:moveTo>
                  <a:pt x="76200" y="971550"/>
                </a:moveTo>
                <a:lnTo>
                  <a:pt x="38100" y="971550"/>
                </a:lnTo>
                <a:lnTo>
                  <a:pt x="38100" y="1085850"/>
                </a:lnTo>
                <a:lnTo>
                  <a:pt x="76200" y="1085850"/>
                </a:lnTo>
                <a:lnTo>
                  <a:pt x="76200" y="971550"/>
                </a:lnTo>
                <a:close/>
              </a:path>
              <a:path w="114300" h="3183254">
                <a:moveTo>
                  <a:pt x="76200" y="1123950"/>
                </a:moveTo>
                <a:lnTo>
                  <a:pt x="38100" y="1123950"/>
                </a:lnTo>
                <a:lnTo>
                  <a:pt x="38100" y="1238250"/>
                </a:lnTo>
                <a:lnTo>
                  <a:pt x="76200" y="1238250"/>
                </a:lnTo>
                <a:lnTo>
                  <a:pt x="76200" y="1123950"/>
                </a:lnTo>
                <a:close/>
              </a:path>
              <a:path w="114300" h="3183254">
                <a:moveTo>
                  <a:pt x="76200" y="1276350"/>
                </a:moveTo>
                <a:lnTo>
                  <a:pt x="38100" y="1276350"/>
                </a:lnTo>
                <a:lnTo>
                  <a:pt x="38100" y="1390650"/>
                </a:lnTo>
                <a:lnTo>
                  <a:pt x="76200" y="1390650"/>
                </a:lnTo>
                <a:lnTo>
                  <a:pt x="76200" y="1276350"/>
                </a:lnTo>
                <a:close/>
              </a:path>
              <a:path w="114300" h="3183254">
                <a:moveTo>
                  <a:pt x="76200" y="1428750"/>
                </a:moveTo>
                <a:lnTo>
                  <a:pt x="38100" y="1428750"/>
                </a:lnTo>
                <a:lnTo>
                  <a:pt x="38100" y="1543050"/>
                </a:lnTo>
                <a:lnTo>
                  <a:pt x="76200" y="1543050"/>
                </a:lnTo>
                <a:lnTo>
                  <a:pt x="76200" y="1428750"/>
                </a:lnTo>
                <a:close/>
              </a:path>
              <a:path w="114300" h="3183254">
                <a:moveTo>
                  <a:pt x="76200" y="1581150"/>
                </a:moveTo>
                <a:lnTo>
                  <a:pt x="38100" y="1581150"/>
                </a:lnTo>
                <a:lnTo>
                  <a:pt x="38100" y="1695450"/>
                </a:lnTo>
                <a:lnTo>
                  <a:pt x="76200" y="1695450"/>
                </a:lnTo>
                <a:lnTo>
                  <a:pt x="76200" y="1581150"/>
                </a:lnTo>
                <a:close/>
              </a:path>
              <a:path w="114300" h="3183254">
                <a:moveTo>
                  <a:pt x="76200" y="1733550"/>
                </a:moveTo>
                <a:lnTo>
                  <a:pt x="38100" y="1733550"/>
                </a:lnTo>
                <a:lnTo>
                  <a:pt x="38100" y="1847850"/>
                </a:lnTo>
                <a:lnTo>
                  <a:pt x="76200" y="1847850"/>
                </a:lnTo>
                <a:lnTo>
                  <a:pt x="76200" y="1733550"/>
                </a:lnTo>
                <a:close/>
              </a:path>
              <a:path w="114300" h="3183254">
                <a:moveTo>
                  <a:pt x="76200" y="1885950"/>
                </a:moveTo>
                <a:lnTo>
                  <a:pt x="38100" y="1885950"/>
                </a:lnTo>
                <a:lnTo>
                  <a:pt x="38100" y="2000250"/>
                </a:lnTo>
                <a:lnTo>
                  <a:pt x="76200" y="2000250"/>
                </a:lnTo>
                <a:lnTo>
                  <a:pt x="76200" y="1885950"/>
                </a:lnTo>
                <a:close/>
              </a:path>
              <a:path w="114300" h="3183254">
                <a:moveTo>
                  <a:pt x="76200" y="2038350"/>
                </a:moveTo>
                <a:lnTo>
                  <a:pt x="38100" y="2038350"/>
                </a:lnTo>
                <a:lnTo>
                  <a:pt x="38100" y="2152650"/>
                </a:lnTo>
                <a:lnTo>
                  <a:pt x="76200" y="2152650"/>
                </a:lnTo>
                <a:lnTo>
                  <a:pt x="76200" y="2038350"/>
                </a:lnTo>
                <a:close/>
              </a:path>
              <a:path w="114300" h="3183254">
                <a:moveTo>
                  <a:pt x="76200" y="2190750"/>
                </a:moveTo>
                <a:lnTo>
                  <a:pt x="38100" y="2190750"/>
                </a:lnTo>
                <a:lnTo>
                  <a:pt x="38100" y="2305050"/>
                </a:lnTo>
                <a:lnTo>
                  <a:pt x="76200" y="2305050"/>
                </a:lnTo>
                <a:lnTo>
                  <a:pt x="76200" y="2190750"/>
                </a:lnTo>
                <a:close/>
              </a:path>
              <a:path w="114300" h="3183254">
                <a:moveTo>
                  <a:pt x="76200" y="2343150"/>
                </a:moveTo>
                <a:lnTo>
                  <a:pt x="38100" y="2343150"/>
                </a:lnTo>
                <a:lnTo>
                  <a:pt x="38100" y="2457450"/>
                </a:lnTo>
                <a:lnTo>
                  <a:pt x="76200" y="2457450"/>
                </a:lnTo>
                <a:lnTo>
                  <a:pt x="76200" y="2343150"/>
                </a:lnTo>
                <a:close/>
              </a:path>
              <a:path w="114300" h="3183254">
                <a:moveTo>
                  <a:pt x="76200" y="2495550"/>
                </a:moveTo>
                <a:lnTo>
                  <a:pt x="38100" y="2495550"/>
                </a:lnTo>
                <a:lnTo>
                  <a:pt x="38100" y="2609850"/>
                </a:lnTo>
                <a:lnTo>
                  <a:pt x="76200" y="2609850"/>
                </a:lnTo>
                <a:lnTo>
                  <a:pt x="76200" y="2495550"/>
                </a:lnTo>
                <a:close/>
              </a:path>
              <a:path w="114300" h="3183254">
                <a:moveTo>
                  <a:pt x="76200" y="2647950"/>
                </a:moveTo>
                <a:lnTo>
                  <a:pt x="38100" y="2647950"/>
                </a:lnTo>
                <a:lnTo>
                  <a:pt x="38100" y="2762250"/>
                </a:lnTo>
                <a:lnTo>
                  <a:pt x="76200" y="2762250"/>
                </a:lnTo>
                <a:lnTo>
                  <a:pt x="76200" y="2647950"/>
                </a:lnTo>
                <a:close/>
              </a:path>
              <a:path w="114300" h="3183254">
                <a:moveTo>
                  <a:pt x="76200" y="2800350"/>
                </a:moveTo>
                <a:lnTo>
                  <a:pt x="38100" y="2800350"/>
                </a:lnTo>
                <a:lnTo>
                  <a:pt x="38100" y="2914650"/>
                </a:lnTo>
                <a:lnTo>
                  <a:pt x="76200" y="2914650"/>
                </a:lnTo>
                <a:lnTo>
                  <a:pt x="76200" y="2800350"/>
                </a:lnTo>
                <a:close/>
              </a:path>
              <a:path w="114300" h="3183254">
                <a:moveTo>
                  <a:pt x="76200" y="2952750"/>
                </a:moveTo>
                <a:lnTo>
                  <a:pt x="38100" y="2952750"/>
                </a:lnTo>
                <a:lnTo>
                  <a:pt x="38100" y="3067050"/>
                </a:lnTo>
                <a:lnTo>
                  <a:pt x="76200" y="3067050"/>
                </a:lnTo>
                <a:lnTo>
                  <a:pt x="76200" y="2952750"/>
                </a:lnTo>
                <a:close/>
              </a:path>
              <a:path w="114300" h="3183254">
                <a:moveTo>
                  <a:pt x="57150" y="3068701"/>
                </a:moveTo>
                <a:lnTo>
                  <a:pt x="34879" y="3073201"/>
                </a:lnTo>
                <a:lnTo>
                  <a:pt x="16716" y="3085465"/>
                </a:lnTo>
                <a:lnTo>
                  <a:pt x="4482" y="3103633"/>
                </a:lnTo>
                <a:lnTo>
                  <a:pt x="0" y="3125851"/>
                </a:lnTo>
                <a:lnTo>
                  <a:pt x="4482" y="3148121"/>
                </a:lnTo>
                <a:lnTo>
                  <a:pt x="16716" y="3166284"/>
                </a:lnTo>
                <a:lnTo>
                  <a:pt x="34879" y="3178518"/>
                </a:lnTo>
                <a:lnTo>
                  <a:pt x="57150" y="3183001"/>
                </a:lnTo>
                <a:lnTo>
                  <a:pt x="79420" y="3178518"/>
                </a:lnTo>
                <a:lnTo>
                  <a:pt x="97583" y="3166284"/>
                </a:lnTo>
                <a:lnTo>
                  <a:pt x="109817" y="3148121"/>
                </a:lnTo>
                <a:lnTo>
                  <a:pt x="114300" y="3125851"/>
                </a:lnTo>
                <a:lnTo>
                  <a:pt x="38100" y="3125851"/>
                </a:lnTo>
                <a:lnTo>
                  <a:pt x="38100" y="3105150"/>
                </a:lnTo>
                <a:lnTo>
                  <a:pt x="110123" y="3105150"/>
                </a:lnTo>
                <a:lnTo>
                  <a:pt x="109817" y="3103633"/>
                </a:lnTo>
                <a:lnTo>
                  <a:pt x="97583" y="3085465"/>
                </a:lnTo>
                <a:lnTo>
                  <a:pt x="79420" y="3073201"/>
                </a:lnTo>
                <a:lnTo>
                  <a:pt x="57150" y="3068701"/>
                </a:lnTo>
                <a:close/>
              </a:path>
              <a:path w="114300" h="3183254">
                <a:moveTo>
                  <a:pt x="76200" y="3105150"/>
                </a:moveTo>
                <a:lnTo>
                  <a:pt x="38100" y="3105150"/>
                </a:lnTo>
                <a:lnTo>
                  <a:pt x="38100" y="3125851"/>
                </a:lnTo>
                <a:lnTo>
                  <a:pt x="76200" y="3125851"/>
                </a:lnTo>
                <a:lnTo>
                  <a:pt x="76200" y="3105150"/>
                </a:lnTo>
                <a:close/>
              </a:path>
              <a:path w="114300" h="3183254">
                <a:moveTo>
                  <a:pt x="110123" y="3105150"/>
                </a:moveTo>
                <a:lnTo>
                  <a:pt x="76200" y="3105150"/>
                </a:lnTo>
                <a:lnTo>
                  <a:pt x="76200" y="3125851"/>
                </a:lnTo>
                <a:lnTo>
                  <a:pt x="114300" y="3125851"/>
                </a:lnTo>
                <a:lnTo>
                  <a:pt x="110123" y="3105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0"/>
          <p:cNvSpPr/>
          <p:nvPr/>
        </p:nvSpPr>
        <p:spPr>
          <a:xfrm>
            <a:off x="2417064" y="1252727"/>
            <a:ext cx="816863" cy="11399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1"/>
          <p:cNvSpPr/>
          <p:nvPr/>
        </p:nvSpPr>
        <p:spPr>
          <a:xfrm>
            <a:off x="2567939" y="1700783"/>
            <a:ext cx="539495" cy="539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2"/>
          <p:cNvSpPr/>
          <p:nvPr/>
        </p:nvSpPr>
        <p:spPr>
          <a:xfrm>
            <a:off x="3630167" y="2983992"/>
            <a:ext cx="114300" cy="2583180"/>
          </a:xfrm>
          <a:custGeom>
            <a:avLst/>
            <a:gdLst/>
            <a:ahLst/>
            <a:cxnLst/>
            <a:rect l="l" t="t" r="r" b="b"/>
            <a:pathLst>
              <a:path w="114300" h="2583179">
                <a:moveTo>
                  <a:pt x="38100" y="110465"/>
                </a:moveTo>
                <a:lnTo>
                  <a:pt x="38100" y="171450"/>
                </a:lnTo>
                <a:lnTo>
                  <a:pt x="76200" y="1714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114300" h="2583179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114300" h="2583179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114300" h="2583179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114300" h="2583179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  <a:path w="114300" h="2583179">
                <a:moveTo>
                  <a:pt x="76200" y="209550"/>
                </a:moveTo>
                <a:lnTo>
                  <a:pt x="38100" y="209550"/>
                </a:lnTo>
                <a:lnTo>
                  <a:pt x="38100" y="323850"/>
                </a:lnTo>
                <a:lnTo>
                  <a:pt x="76200" y="323850"/>
                </a:lnTo>
                <a:lnTo>
                  <a:pt x="76200" y="209550"/>
                </a:lnTo>
                <a:close/>
              </a:path>
              <a:path w="114300" h="2583179">
                <a:moveTo>
                  <a:pt x="76200" y="361950"/>
                </a:moveTo>
                <a:lnTo>
                  <a:pt x="38100" y="361950"/>
                </a:lnTo>
                <a:lnTo>
                  <a:pt x="38100" y="476250"/>
                </a:lnTo>
                <a:lnTo>
                  <a:pt x="76200" y="476250"/>
                </a:lnTo>
                <a:lnTo>
                  <a:pt x="76200" y="361950"/>
                </a:lnTo>
                <a:close/>
              </a:path>
              <a:path w="114300" h="2583179">
                <a:moveTo>
                  <a:pt x="76200" y="514350"/>
                </a:moveTo>
                <a:lnTo>
                  <a:pt x="38100" y="514350"/>
                </a:lnTo>
                <a:lnTo>
                  <a:pt x="38100" y="628650"/>
                </a:lnTo>
                <a:lnTo>
                  <a:pt x="76200" y="628650"/>
                </a:lnTo>
                <a:lnTo>
                  <a:pt x="76200" y="514350"/>
                </a:lnTo>
                <a:close/>
              </a:path>
              <a:path w="114300" h="2583179">
                <a:moveTo>
                  <a:pt x="76200" y="666750"/>
                </a:moveTo>
                <a:lnTo>
                  <a:pt x="38100" y="666750"/>
                </a:lnTo>
                <a:lnTo>
                  <a:pt x="38100" y="781050"/>
                </a:lnTo>
                <a:lnTo>
                  <a:pt x="76200" y="781050"/>
                </a:lnTo>
                <a:lnTo>
                  <a:pt x="76200" y="666750"/>
                </a:lnTo>
                <a:close/>
              </a:path>
              <a:path w="114300" h="2583179">
                <a:moveTo>
                  <a:pt x="76200" y="819150"/>
                </a:moveTo>
                <a:lnTo>
                  <a:pt x="38100" y="819150"/>
                </a:lnTo>
                <a:lnTo>
                  <a:pt x="38100" y="933450"/>
                </a:lnTo>
                <a:lnTo>
                  <a:pt x="76200" y="933450"/>
                </a:lnTo>
                <a:lnTo>
                  <a:pt x="76200" y="819150"/>
                </a:lnTo>
                <a:close/>
              </a:path>
              <a:path w="114300" h="2583179">
                <a:moveTo>
                  <a:pt x="76200" y="971550"/>
                </a:moveTo>
                <a:lnTo>
                  <a:pt x="38100" y="971550"/>
                </a:lnTo>
                <a:lnTo>
                  <a:pt x="38100" y="1085850"/>
                </a:lnTo>
                <a:lnTo>
                  <a:pt x="76200" y="1085850"/>
                </a:lnTo>
                <a:lnTo>
                  <a:pt x="76200" y="971550"/>
                </a:lnTo>
                <a:close/>
              </a:path>
              <a:path w="114300" h="2583179">
                <a:moveTo>
                  <a:pt x="76200" y="1123950"/>
                </a:moveTo>
                <a:lnTo>
                  <a:pt x="38100" y="1123950"/>
                </a:lnTo>
                <a:lnTo>
                  <a:pt x="38100" y="1238250"/>
                </a:lnTo>
                <a:lnTo>
                  <a:pt x="76200" y="1238250"/>
                </a:lnTo>
                <a:lnTo>
                  <a:pt x="76200" y="1123950"/>
                </a:lnTo>
                <a:close/>
              </a:path>
              <a:path w="114300" h="2583179">
                <a:moveTo>
                  <a:pt x="76200" y="1276350"/>
                </a:moveTo>
                <a:lnTo>
                  <a:pt x="38100" y="1276350"/>
                </a:lnTo>
                <a:lnTo>
                  <a:pt x="38100" y="1390650"/>
                </a:lnTo>
                <a:lnTo>
                  <a:pt x="76200" y="1390650"/>
                </a:lnTo>
                <a:lnTo>
                  <a:pt x="76200" y="1276350"/>
                </a:lnTo>
                <a:close/>
              </a:path>
              <a:path w="114300" h="2583179">
                <a:moveTo>
                  <a:pt x="76200" y="1428750"/>
                </a:moveTo>
                <a:lnTo>
                  <a:pt x="38100" y="1428750"/>
                </a:lnTo>
                <a:lnTo>
                  <a:pt x="38100" y="1543050"/>
                </a:lnTo>
                <a:lnTo>
                  <a:pt x="76200" y="1543050"/>
                </a:lnTo>
                <a:lnTo>
                  <a:pt x="76200" y="1428750"/>
                </a:lnTo>
                <a:close/>
              </a:path>
              <a:path w="114300" h="2583179">
                <a:moveTo>
                  <a:pt x="76200" y="1581150"/>
                </a:moveTo>
                <a:lnTo>
                  <a:pt x="38100" y="1581150"/>
                </a:lnTo>
                <a:lnTo>
                  <a:pt x="38100" y="1695450"/>
                </a:lnTo>
                <a:lnTo>
                  <a:pt x="76200" y="1695450"/>
                </a:lnTo>
                <a:lnTo>
                  <a:pt x="76200" y="1581150"/>
                </a:lnTo>
                <a:close/>
              </a:path>
              <a:path w="114300" h="2583179">
                <a:moveTo>
                  <a:pt x="76200" y="1733550"/>
                </a:moveTo>
                <a:lnTo>
                  <a:pt x="38100" y="1733550"/>
                </a:lnTo>
                <a:lnTo>
                  <a:pt x="38100" y="1847850"/>
                </a:lnTo>
                <a:lnTo>
                  <a:pt x="76200" y="1847850"/>
                </a:lnTo>
                <a:lnTo>
                  <a:pt x="76200" y="1733550"/>
                </a:lnTo>
                <a:close/>
              </a:path>
              <a:path w="114300" h="2583179">
                <a:moveTo>
                  <a:pt x="76200" y="1885950"/>
                </a:moveTo>
                <a:lnTo>
                  <a:pt x="38100" y="1885950"/>
                </a:lnTo>
                <a:lnTo>
                  <a:pt x="38100" y="2000250"/>
                </a:lnTo>
                <a:lnTo>
                  <a:pt x="76200" y="2000250"/>
                </a:lnTo>
                <a:lnTo>
                  <a:pt x="76200" y="1885950"/>
                </a:lnTo>
                <a:close/>
              </a:path>
              <a:path w="114300" h="2583179">
                <a:moveTo>
                  <a:pt x="76200" y="2038350"/>
                </a:moveTo>
                <a:lnTo>
                  <a:pt x="38100" y="2038350"/>
                </a:lnTo>
                <a:lnTo>
                  <a:pt x="38100" y="2152650"/>
                </a:lnTo>
                <a:lnTo>
                  <a:pt x="76200" y="2152650"/>
                </a:lnTo>
                <a:lnTo>
                  <a:pt x="76200" y="2038350"/>
                </a:lnTo>
                <a:close/>
              </a:path>
              <a:path w="114300" h="2583179">
                <a:moveTo>
                  <a:pt x="76200" y="2190750"/>
                </a:moveTo>
                <a:lnTo>
                  <a:pt x="38100" y="2190750"/>
                </a:lnTo>
                <a:lnTo>
                  <a:pt x="38100" y="2305050"/>
                </a:lnTo>
                <a:lnTo>
                  <a:pt x="76200" y="2305050"/>
                </a:lnTo>
                <a:lnTo>
                  <a:pt x="76200" y="2190750"/>
                </a:lnTo>
                <a:close/>
              </a:path>
              <a:path w="114300" h="2583179">
                <a:moveTo>
                  <a:pt x="76200" y="2343150"/>
                </a:moveTo>
                <a:lnTo>
                  <a:pt x="38100" y="2343150"/>
                </a:lnTo>
                <a:lnTo>
                  <a:pt x="38100" y="2457450"/>
                </a:lnTo>
                <a:lnTo>
                  <a:pt x="76200" y="2457450"/>
                </a:lnTo>
                <a:lnTo>
                  <a:pt x="76200" y="2343150"/>
                </a:lnTo>
                <a:close/>
              </a:path>
              <a:path w="114300" h="2583179">
                <a:moveTo>
                  <a:pt x="57150" y="2468372"/>
                </a:moveTo>
                <a:lnTo>
                  <a:pt x="34879" y="2472872"/>
                </a:lnTo>
                <a:lnTo>
                  <a:pt x="16716" y="2485136"/>
                </a:lnTo>
                <a:lnTo>
                  <a:pt x="4482" y="2503304"/>
                </a:lnTo>
                <a:lnTo>
                  <a:pt x="0" y="2525522"/>
                </a:lnTo>
                <a:lnTo>
                  <a:pt x="4482" y="2547792"/>
                </a:lnTo>
                <a:lnTo>
                  <a:pt x="16716" y="2565955"/>
                </a:lnTo>
                <a:lnTo>
                  <a:pt x="34879" y="2578189"/>
                </a:lnTo>
                <a:lnTo>
                  <a:pt x="57150" y="2582672"/>
                </a:lnTo>
                <a:lnTo>
                  <a:pt x="79420" y="2578189"/>
                </a:lnTo>
                <a:lnTo>
                  <a:pt x="97583" y="2565955"/>
                </a:lnTo>
                <a:lnTo>
                  <a:pt x="109817" y="2547792"/>
                </a:lnTo>
                <a:lnTo>
                  <a:pt x="114300" y="2525522"/>
                </a:lnTo>
                <a:lnTo>
                  <a:pt x="38100" y="2525522"/>
                </a:lnTo>
                <a:lnTo>
                  <a:pt x="38100" y="2495550"/>
                </a:lnTo>
                <a:lnTo>
                  <a:pt x="104595" y="2495550"/>
                </a:lnTo>
                <a:lnTo>
                  <a:pt x="97583" y="2485136"/>
                </a:lnTo>
                <a:lnTo>
                  <a:pt x="79420" y="2472872"/>
                </a:lnTo>
                <a:lnTo>
                  <a:pt x="57150" y="2468372"/>
                </a:lnTo>
                <a:close/>
              </a:path>
              <a:path w="114300" h="2583179">
                <a:moveTo>
                  <a:pt x="76200" y="2495550"/>
                </a:moveTo>
                <a:lnTo>
                  <a:pt x="38100" y="2495550"/>
                </a:lnTo>
                <a:lnTo>
                  <a:pt x="38100" y="2525522"/>
                </a:lnTo>
                <a:lnTo>
                  <a:pt x="76200" y="2525522"/>
                </a:lnTo>
                <a:lnTo>
                  <a:pt x="76200" y="2495550"/>
                </a:lnTo>
                <a:close/>
              </a:path>
              <a:path w="114300" h="2583179">
                <a:moveTo>
                  <a:pt x="104595" y="2495550"/>
                </a:moveTo>
                <a:lnTo>
                  <a:pt x="76200" y="2495550"/>
                </a:lnTo>
                <a:lnTo>
                  <a:pt x="76200" y="2525522"/>
                </a:lnTo>
                <a:lnTo>
                  <a:pt x="114300" y="2525522"/>
                </a:lnTo>
                <a:lnTo>
                  <a:pt x="109817" y="2503304"/>
                </a:lnTo>
                <a:lnTo>
                  <a:pt x="104595" y="2495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3"/>
          <p:cNvSpPr/>
          <p:nvPr/>
        </p:nvSpPr>
        <p:spPr>
          <a:xfrm>
            <a:off x="3278123" y="1901951"/>
            <a:ext cx="816863" cy="11384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4"/>
          <p:cNvSpPr/>
          <p:nvPr/>
        </p:nvSpPr>
        <p:spPr>
          <a:xfrm>
            <a:off x="3418332" y="2330195"/>
            <a:ext cx="539496" cy="5410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5"/>
          <p:cNvSpPr/>
          <p:nvPr/>
        </p:nvSpPr>
        <p:spPr>
          <a:xfrm>
            <a:off x="6225540" y="1434083"/>
            <a:ext cx="539495" cy="5410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6"/>
          <p:cNvSpPr/>
          <p:nvPr/>
        </p:nvSpPr>
        <p:spPr>
          <a:xfrm>
            <a:off x="7676388" y="1677923"/>
            <a:ext cx="114300" cy="2651760"/>
          </a:xfrm>
          <a:custGeom>
            <a:avLst/>
            <a:gdLst/>
            <a:ahLst/>
            <a:cxnLst/>
            <a:rect l="l" t="t" r="r" b="b"/>
            <a:pathLst>
              <a:path w="114300" h="2651760">
                <a:moveTo>
                  <a:pt x="38100" y="110465"/>
                </a:moveTo>
                <a:lnTo>
                  <a:pt x="38100" y="171450"/>
                </a:lnTo>
                <a:lnTo>
                  <a:pt x="76200" y="1714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114300" h="2651760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114300" h="2651760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114300" h="2651760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114300" h="2651760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  <a:path w="114300" h="2651760">
                <a:moveTo>
                  <a:pt x="76200" y="209550"/>
                </a:moveTo>
                <a:lnTo>
                  <a:pt x="38100" y="209550"/>
                </a:lnTo>
                <a:lnTo>
                  <a:pt x="38100" y="323850"/>
                </a:lnTo>
                <a:lnTo>
                  <a:pt x="76200" y="323850"/>
                </a:lnTo>
                <a:lnTo>
                  <a:pt x="76200" y="209550"/>
                </a:lnTo>
                <a:close/>
              </a:path>
              <a:path w="114300" h="2651760">
                <a:moveTo>
                  <a:pt x="76200" y="361950"/>
                </a:moveTo>
                <a:lnTo>
                  <a:pt x="38100" y="361950"/>
                </a:lnTo>
                <a:lnTo>
                  <a:pt x="38100" y="476250"/>
                </a:lnTo>
                <a:lnTo>
                  <a:pt x="76200" y="476250"/>
                </a:lnTo>
                <a:lnTo>
                  <a:pt x="76200" y="361950"/>
                </a:lnTo>
                <a:close/>
              </a:path>
              <a:path w="114300" h="2651760">
                <a:moveTo>
                  <a:pt x="76200" y="514350"/>
                </a:moveTo>
                <a:lnTo>
                  <a:pt x="38100" y="514350"/>
                </a:lnTo>
                <a:lnTo>
                  <a:pt x="38100" y="628650"/>
                </a:lnTo>
                <a:lnTo>
                  <a:pt x="76200" y="628650"/>
                </a:lnTo>
                <a:lnTo>
                  <a:pt x="76200" y="514350"/>
                </a:lnTo>
                <a:close/>
              </a:path>
              <a:path w="114300" h="2651760">
                <a:moveTo>
                  <a:pt x="76200" y="666750"/>
                </a:moveTo>
                <a:lnTo>
                  <a:pt x="38100" y="666750"/>
                </a:lnTo>
                <a:lnTo>
                  <a:pt x="38100" y="781050"/>
                </a:lnTo>
                <a:lnTo>
                  <a:pt x="76200" y="781050"/>
                </a:lnTo>
                <a:lnTo>
                  <a:pt x="76200" y="666750"/>
                </a:lnTo>
                <a:close/>
              </a:path>
              <a:path w="114300" h="2651760">
                <a:moveTo>
                  <a:pt x="76200" y="819150"/>
                </a:moveTo>
                <a:lnTo>
                  <a:pt x="38100" y="819150"/>
                </a:lnTo>
                <a:lnTo>
                  <a:pt x="38100" y="933450"/>
                </a:lnTo>
                <a:lnTo>
                  <a:pt x="76200" y="933450"/>
                </a:lnTo>
                <a:lnTo>
                  <a:pt x="76200" y="819150"/>
                </a:lnTo>
                <a:close/>
              </a:path>
              <a:path w="114300" h="2651760">
                <a:moveTo>
                  <a:pt x="76200" y="971550"/>
                </a:moveTo>
                <a:lnTo>
                  <a:pt x="38100" y="971550"/>
                </a:lnTo>
                <a:lnTo>
                  <a:pt x="38100" y="1085850"/>
                </a:lnTo>
                <a:lnTo>
                  <a:pt x="76200" y="1085850"/>
                </a:lnTo>
                <a:lnTo>
                  <a:pt x="76200" y="971550"/>
                </a:lnTo>
                <a:close/>
              </a:path>
              <a:path w="114300" h="2651760">
                <a:moveTo>
                  <a:pt x="76200" y="1123950"/>
                </a:moveTo>
                <a:lnTo>
                  <a:pt x="38100" y="1123950"/>
                </a:lnTo>
                <a:lnTo>
                  <a:pt x="38100" y="1238250"/>
                </a:lnTo>
                <a:lnTo>
                  <a:pt x="76200" y="1238250"/>
                </a:lnTo>
                <a:lnTo>
                  <a:pt x="76200" y="1123950"/>
                </a:lnTo>
                <a:close/>
              </a:path>
              <a:path w="114300" h="2651760">
                <a:moveTo>
                  <a:pt x="76200" y="1276350"/>
                </a:moveTo>
                <a:lnTo>
                  <a:pt x="38100" y="1276350"/>
                </a:lnTo>
                <a:lnTo>
                  <a:pt x="38100" y="1390650"/>
                </a:lnTo>
                <a:lnTo>
                  <a:pt x="76200" y="1390650"/>
                </a:lnTo>
                <a:lnTo>
                  <a:pt x="76200" y="1276350"/>
                </a:lnTo>
                <a:close/>
              </a:path>
              <a:path w="114300" h="2651760">
                <a:moveTo>
                  <a:pt x="76200" y="1428750"/>
                </a:moveTo>
                <a:lnTo>
                  <a:pt x="38100" y="1428750"/>
                </a:lnTo>
                <a:lnTo>
                  <a:pt x="38100" y="1543050"/>
                </a:lnTo>
                <a:lnTo>
                  <a:pt x="76200" y="1543050"/>
                </a:lnTo>
                <a:lnTo>
                  <a:pt x="76200" y="1428750"/>
                </a:lnTo>
                <a:close/>
              </a:path>
              <a:path w="114300" h="2651760">
                <a:moveTo>
                  <a:pt x="76200" y="1581150"/>
                </a:moveTo>
                <a:lnTo>
                  <a:pt x="38100" y="1581150"/>
                </a:lnTo>
                <a:lnTo>
                  <a:pt x="38100" y="1695450"/>
                </a:lnTo>
                <a:lnTo>
                  <a:pt x="76200" y="1695450"/>
                </a:lnTo>
                <a:lnTo>
                  <a:pt x="76200" y="1581150"/>
                </a:lnTo>
                <a:close/>
              </a:path>
              <a:path w="114300" h="2651760">
                <a:moveTo>
                  <a:pt x="76200" y="1733550"/>
                </a:moveTo>
                <a:lnTo>
                  <a:pt x="38100" y="1733550"/>
                </a:lnTo>
                <a:lnTo>
                  <a:pt x="38100" y="1847850"/>
                </a:lnTo>
                <a:lnTo>
                  <a:pt x="76200" y="1847850"/>
                </a:lnTo>
                <a:lnTo>
                  <a:pt x="76200" y="1733550"/>
                </a:lnTo>
                <a:close/>
              </a:path>
              <a:path w="114300" h="2651760">
                <a:moveTo>
                  <a:pt x="76200" y="1885950"/>
                </a:moveTo>
                <a:lnTo>
                  <a:pt x="38100" y="1885950"/>
                </a:lnTo>
                <a:lnTo>
                  <a:pt x="38100" y="2000250"/>
                </a:lnTo>
                <a:lnTo>
                  <a:pt x="76200" y="2000250"/>
                </a:lnTo>
                <a:lnTo>
                  <a:pt x="76200" y="1885950"/>
                </a:lnTo>
                <a:close/>
              </a:path>
              <a:path w="114300" h="2651760">
                <a:moveTo>
                  <a:pt x="76200" y="2038350"/>
                </a:moveTo>
                <a:lnTo>
                  <a:pt x="38100" y="2038350"/>
                </a:lnTo>
                <a:lnTo>
                  <a:pt x="38100" y="2152650"/>
                </a:lnTo>
                <a:lnTo>
                  <a:pt x="76200" y="2152650"/>
                </a:lnTo>
                <a:lnTo>
                  <a:pt x="76200" y="2038350"/>
                </a:lnTo>
                <a:close/>
              </a:path>
              <a:path w="114300" h="2651760">
                <a:moveTo>
                  <a:pt x="76200" y="2190750"/>
                </a:moveTo>
                <a:lnTo>
                  <a:pt x="38100" y="2190750"/>
                </a:lnTo>
                <a:lnTo>
                  <a:pt x="38100" y="2305050"/>
                </a:lnTo>
                <a:lnTo>
                  <a:pt x="76200" y="2305050"/>
                </a:lnTo>
                <a:lnTo>
                  <a:pt x="76200" y="2190750"/>
                </a:lnTo>
                <a:close/>
              </a:path>
              <a:path w="114300" h="2651760">
                <a:moveTo>
                  <a:pt x="76200" y="2343150"/>
                </a:moveTo>
                <a:lnTo>
                  <a:pt x="38100" y="2343150"/>
                </a:lnTo>
                <a:lnTo>
                  <a:pt x="38100" y="2457450"/>
                </a:lnTo>
                <a:lnTo>
                  <a:pt x="76200" y="2457450"/>
                </a:lnTo>
                <a:lnTo>
                  <a:pt x="76200" y="2343150"/>
                </a:lnTo>
                <a:close/>
              </a:path>
              <a:path w="114300" h="2651760">
                <a:moveTo>
                  <a:pt x="38100" y="2540928"/>
                </a:moveTo>
                <a:lnTo>
                  <a:pt x="34879" y="2541579"/>
                </a:lnTo>
                <a:lnTo>
                  <a:pt x="16716" y="2553843"/>
                </a:lnTo>
                <a:lnTo>
                  <a:pt x="4482" y="2572011"/>
                </a:lnTo>
                <a:lnTo>
                  <a:pt x="0" y="2594229"/>
                </a:lnTo>
                <a:lnTo>
                  <a:pt x="4482" y="2616499"/>
                </a:lnTo>
                <a:lnTo>
                  <a:pt x="16716" y="2634662"/>
                </a:lnTo>
                <a:lnTo>
                  <a:pt x="34879" y="2646896"/>
                </a:lnTo>
                <a:lnTo>
                  <a:pt x="57150" y="2651379"/>
                </a:lnTo>
                <a:lnTo>
                  <a:pt x="79420" y="2646896"/>
                </a:lnTo>
                <a:lnTo>
                  <a:pt x="97583" y="2634662"/>
                </a:lnTo>
                <a:lnTo>
                  <a:pt x="109817" y="2616499"/>
                </a:lnTo>
                <a:lnTo>
                  <a:pt x="114300" y="2594229"/>
                </a:lnTo>
                <a:lnTo>
                  <a:pt x="38100" y="2594229"/>
                </a:lnTo>
                <a:lnTo>
                  <a:pt x="38100" y="2540928"/>
                </a:lnTo>
                <a:close/>
              </a:path>
              <a:path w="114300" h="2651760">
                <a:moveTo>
                  <a:pt x="57150" y="2537079"/>
                </a:moveTo>
                <a:lnTo>
                  <a:pt x="38100" y="2540928"/>
                </a:lnTo>
                <a:lnTo>
                  <a:pt x="38100" y="2594229"/>
                </a:lnTo>
                <a:lnTo>
                  <a:pt x="76200" y="2594229"/>
                </a:lnTo>
                <a:lnTo>
                  <a:pt x="76200" y="2540928"/>
                </a:lnTo>
                <a:lnTo>
                  <a:pt x="57150" y="2537079"/>
                </a:lnTo>
                <a:close/>
              </a:path>
              <a:path w="114300" h="2651760">
                <a:moveTo>
                  <a:pt x="76200" y="2540928"/>
                </a:moveTo>
                <a:lnTo>
                  <a:pt x="76200" y="2594229"/>
                </a:lnTo>
                <a:lnTo>
                  <a:pt x="114300" y="2594229"/>
                </a:lnTo>
                <a:lnTo>
                  <a:pt x="109817" y="2572011"/>
                </a:lnTo>
                <a:lnTo>
                  <a:pt x="97583" y="2553843"/>
                </a:lnTo>
                <a:lnTo>
                  <a:pt x="79420" y="2541579"/>
                </a:lnTo>
                <a:lnTo>
                  <a:pt x="76200" y="2540928"/>
                </a:lnTo>
                <a:close/>
              </a:path>
              <a:path w="114300" h="2651760">
                <a:moveTo>
                  <a:pt x="76200" y="2495550"/>
                </a:moveTo>
                <a:lnTo>
                  <a:pt x="38100" y="2495550"/>
                </a:lnTo>
                <a:lnTo>
                  <a:pt x="38100" y="2540928"/>
                </a:lnTo>
                <a:lnTo>
                  <a:pt x="57150" y="2537079"/>
                </a:lnTo>
                <a:lnTo>
                  <a:pt x="76200" y="2537079"/>
                </a:lnTo>
                <a:lnTo>
                  <a:pt x="76200" y="2495550"/>
                </a:lnTo>
                <a:close/>
              </a:path>
              <a:path w="114300" h="2651760">
                <a:moveTo>
                  <a:pt x="76200" y="2537079"/>
                </a:moveTo>
                <a:lnTo>
                  <a:pt x="57150" y="2537079"/>
                </a:lnTo>
                <a:lnTo>
                  <a:pt x="76200" y="2540928"/>
                </a:lnTo>
                <a:lnTo>
                  <a:pt x="76200" y="2537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7"/>
          <p:cNvSpPr/>
          <p:nvPr/>
        </p:nvSpPr>
        <p:spPr>
          <a:xfrm>
            <a:off x="7324343" y="594359"/>
            <a:ext cx="816863" cy="11399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8"/>
          <p:cNvSpPr/>
          <p:nvPr/>
        </p:nvSpPr>
        <p:spPr>
          <a:xfrm>
            <a:off x="7440168" y="1053083"/>
            <a:ext cx="541020" cy="5410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9"/>
          <p:cNvSpPr/>
          <p:nvPr/>
        </p:nvSpPr>
        <p:spPr>
          <a:xfrm>
            <a:off x="4492752" y="2234183"/>
            <a:ext cx="531876" cy="17839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0"/>
          <p:cNvSpPr/>
          <p:nvPr/>
        </p:nvSpPr>
        <p:spPr>
          <a:xfrm>
            <a:off x="6871716" y="2334767"/>
            <a:ext cx="530351" cy="21611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1"/>
          <p:cNvSpPr/>
          <p:nvPr/>
        </p:nvSpPr>
        <p:spPr>
          <a:xfrm>
            <a:off x="1810511" y="1638300"/>
            <a:ext cx="531876" cy="21611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2"/>
          <p:cNvSpPr txBox="1"/>
          <p:nvPr/>
        </p:nvSpPr>
        <p:spPr>
          <a:xfrm>
            <a:off x="300024" y="107695"/>
            <a:ext cx="5868670" cy="101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1F5F"/>
                </a:solidFill>
                <a:latin typeface="Microsoft JhengHei"/>
                <a:cs typeface="Microsoft JhengHei"/>
              </a:rPr>
              <a:t>綠色消費新主張</a:t>
            </a:r>
            <a:endParaRPr sz="3200">
              <a:latin typeface="Microsoft JhengHei"/>
              <a:cs typeface="Microsoft JhengHei"/>
            </a:endParaRPr>
          </a:p>
          <a:p>
            <a:pPr marL="178625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1F5F"/>
                </a:solidFill>
                <a:latin typeface="Microsoft JhengHei"/>
                <a:cs typeface="Microsoft JhengHei"/>
              </a:rPr>
              <a:t>愛地球從環保集點開始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52" name="object 33"/>
          <p:cNvSpPr/>
          <p:nvPr/>
        </p:nvSpPr>
        <p:spPr>
          <a:xfrm>
            <a:off x="0" y="3189732"/>
            <a:ext cx="9144000" cy="1781810"/>
          </a:xfrm>
          <a:custGeom>
            <a:avLst/>
            <a:gdLst/>
            <a:ahLst/>
            <a:cxnLst/>
            <a:rect l="l" t="t" r="r" b="b"/>
            <a:pathLst>
              <a:path w="9144000" h="1781810">
                <a:moveTo>
                  <a:pt x="0" y="1781556"/>
                </a:moveTo>
                <a:lnTo>
                  <a:pt x="9144000" y="1781556"/>
                </a:lnTo>
                <a:lnTo>
                  <a:pt x="9144000" y="0"/>
                </a:lnTo>
                <a:lnTo>
                  <a:pt x="0" y="0"/>
                </a:lnTo>
                <a:lnTo>
                  <a:pt x="0" y="1781556"/>
                </a:lnTo>
                <a:close/>
              </a:path>
            </a:pathLst>
          </a:custGeom>
          <a:solidFill>
            <a:srgbClr val="001F5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4"/>
          <p:cNvSpPr txBox="1">
            <a:spLocks noGrp="1"/>
          </p:cNvSpPr>
          <p:nvPr>
            <p:ph type="subTitle" idx="4294967295"/>
          </p:nvPr>
        </p:nvSpPr>
        <p:spPr>
          <a:xfrm>
            <a:off x="1842652" y="3664719"/>
            <a:ext cx="64737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4000" b="1" spc="-5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邀請您一同響應</a:t>
            </a:r>
            <a:r>
              <a:rPr lang="en-US" sz="4000" b="1" spc="-5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2400" b="1" spc="-5" dirty="0" smtClean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THANK YOU</a:t>
            </a:r>
            <a:endParaRPr sz="4000" b="1" spc="-5" dirty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接點 38"/>
          <p:cNvCxnSpPr/>
          <p:nvPr/>
        </p:nvCxnSpPr>
        <p:spPr>
          <a:xfrm>
            <a:off x="6444264" y="4968552"/>
            <a:ext cx="504000" cy="0"/>
          </a:xfrm>
          <a:prstGeom prst="line">
            <a:avLst/>
          </a:prstGeom>
          <a:ln w="38100">
            <a:solidFill>
              <a:srgbClr val="F07B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5004048" y="2592288"/>
            <a:ext cx="720080" cy="0"/>
          </a:xfrm>
          <a:prstGeom prst="line">
            <a:avLst/>
          </a:prstGeom>
          <a:ln w="38100">
            <a:solidFill>
              <a:srgbClr val="34DA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763688" y="4824536"/>
            <a:ext cx="720080" cy="0"/>
          </a:xfrm>
          <a:prstGeom prst="line">
            <a:avLst/>
          </a:prstGeom>
          <a:ln w="38100">
            <a:solidFill>
              <a:srgbClr val="40D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251520" y="4752528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rgbClr val="40D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259632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年度新北市里環境認證計畫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91680" y="90872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低碳永續指標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綠色消費推廣</a:t>
            </a:r>
            <a:r>
              <a:rPr lang="zh-TW" altLang="en-US" sz="1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1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1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1600" b="1" u="sng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en-US" altLang="zh-TW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110/5/7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前提交成果</a:t>
            </a:r>
            <a:endParaRPr lang="zh-TW" altLang="en-US" sz="28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0"/>
          <p:cNvGrpSpPr/>
          <p:nvPr/>
        </p:nvGrpSpPr>
        <p:grpSpPr>
          <a:xfrm>
            <a:off x="1284312" y="2245320"/>
            <a:ext cx="6096000" cy="4064000"/>
            <a:chOff x="1547664" y="1916832"/>
            <a:chExt cx="6096000" cy="4064000"/>
          </a:xfrm>
        </p:grpSpPr>
        <p:graphicFrame>
          <p:nvGraphicFramePr>
            <p:cNvPr id="20" name="資料庫圖表 19"/>
            <p:cNvGraphicFramePr/>
            <p:nvPr/>
          </p:nvGraphicFramePr>
          <p:xfrm>
            <a:off x="1547664" y="191683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矩形 20"/>
            <p:cNvSpPr/>
            <p:nvPr/>
          </p:nvSpPr>
          <p:spPr>
            <a:xfrm>
              <a:off x="3755232" y="2420888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環保福利社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algn="ctr"/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387080" y="4509120"/>
              <a:ext cx="1637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推廣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algn="ctr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環保集點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algn="ctr"/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80699" y="4758243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成果統計表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algn="ctr"/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>
          <a:xfrm>
            <a:off x="0" y="6453336"/>
            <a:ext cx="395536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51520" y="4887833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26-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環保集點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推廣活動成果表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08104" y="2088232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rgbClr val="34D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876256" y="4824536"/>
            <a:ext cx="2232248" cy="720080"/>
          </a:xfrm>
          <a:prstGeom prst="rect">
            <a:avLst/>
          </a:prstGeom>
          <a:solidFill>
            <a:schemeClr val="bg1"/>
          </a:solidFill>
          <a:ln>
            <a:solidFill>
              <a:srgbClr val="F07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object 3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矩形 27"/>
          <p:cNvSpPr/>
          <p:nvPr/>
        </p:nvSpPr>
        <p:spPr>
          <a:xfrm>
            <a:off x="5508104" y="2448272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24-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民間企業團體綠色採購意願書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08104" y="2160240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23-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環保福利社設置申請表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04248" y="4896544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25-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新北市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__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__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里綠色採購金額統計表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3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群組 105"/>
          <p:cNvGrpSpPr/>
          <p:nvPr/>
        </p:nvGrpSpPr>
        <p:grpSpPr>
          <a:xfrm>
            <a:off x="323528" y="116632"/>
            <a:ext cx="2664296" cy="792088"/>
            <a:chOff x="323528" y="116632"/>
            <a:chExt cx="2664296" cy="792088"/>
          </a:xfrm>
        </p:grpSpPr>
        <p:sp>
          <p:nvSpPr>
            <p:cNvPr id="84" name="五邊形 83"/>
            <p:cNvSpPr/>
            <p:nvPr/>
          </p:nvSpPr>
          <p:spPr>
            <a:xfrm>
              <a:off x="323528" y="116632"/>
              <a:ext cx="2520280" cy="792088"/>
            </a:xfrm>
            <a:prstGeom prst="homePlate">
              <a:avLst/>
            </a:prstGeom>
            <a:solidFill>
              <a:srgbClr val="34D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395536" y="303039"/>
              <a:ext cx="2592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環保福利社</a:t>
              </a:r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179512" y="1700808"/>
            <a:ext cx="3240360" cy="72008"/>
          </a:xfrm>
          <a:prstGeom prst="rect">
            <a:avLst/>
          </a:prstGeom>
          <a:solidFill>
            <a:srgbClr val="34D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>
            <a:off x="3059832" y="303039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設立環保福利社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7" name="圖片 96" descr="(1091125定稿版)110年度新北市里環境認證計畫(無獎金版)_page-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21496"/>
            <a:ext cx="3209693" cy="4536504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395536" y="184482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填妥基本資料、設置場所資料等相關資料，提交給綜規科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5496" y="1239143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23-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環保福利社設置申請表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067944" y="1916832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7-14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工作日送達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0" name="群組 129"/>
          <p:cNvGrpSpPr/>
          <p:nvPr/>
        </p:nvGrpSpPr>
        <p:grpSpPr>
          <a:xfrm>
            <a:off x="6084168" y="1476653"/>
            <a:ext cx="1296144" cy="461665"/>
            <a:chOff x="3347864" y="3532946"/>
            <a:chExt cx="1296144" cy="461665"/>
          </a:xfrm>
        </p:grpSpPr>
        <p:sp>
          <p:nvSpPr>
            <p:cNvPr id="117" name="五邊形 116"/>
            <p:cNvSpPr/>
            <p:nvPr/>
          </p:nvSpPr>
          <p:spPr>
            <a:xfrm>
              <a:off x="3347864" y="3532946"/>
              <a:ext cx="1296144" cy="432048"/>
            </a:xfrm>
            <a:prstGeom prst="homePlate">
              <a:avLst/>
            </a:prstGeom>
            <a:solidFill>
              <a:srgbClr val="34D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3491880" y="353294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贈送</a:t>
              </a:r>
              <a:endParaRPr lang="zh-TW" altLang="en-US" sz="2400" b="1" dirty="0"/>
            </a:p>
          </p:txBody>
        </p:sp>
      </p:grpSp>
      <p:sp>
        <p:nvSpPr>
          <p:cNvPr id="121" name="矩形 120"/>
          <p:cNvSpPr/>
          <p:nvPr/>
        </p:nvSpPr>
        <p:spPr>
          <a:xfrm>
            <a:off x="4067944" y="980728"/>
            <a:ext cx="198002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初次</a:t>
            </a:r>
            <a:endParaRPr lang="en-US" altLang="zh-TW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加入環保福利社</a:t>
            </a:r>
            <a:endParaRPr lang="zh-TW" altLang="en-US" sz="2000" dirty="0"/>
          </a:p>
        </p:txBody>
      </p:sp>
      <p:sp>
        <p:nvSpPr>
          <p:cNvPr id="124" name="矩形 123"/>
          <p:cNvSpPr/>
          <p:nvPr/>
        </p:nvSpPr>
        <p:spPr>
          <a:xfrm>
            <a:off x="6156176" y="5157192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1" name="群組 130"/>
          <p:cNvGrpSpPr/>
          <p:nvPr/>
        </p:nvGrpSpPr>
        <p:grpSpPr>
          <a:xfrm>
            <a:off x="3959155" y="2280934"/>
            <a:ext cx="2053005" cy="923330"/>
            <a:chOff x="3131840" y="4581128"/>
            <a:chExt cx="2053005" cy="923330"/>
          </a:xfrm>
        </p:grpSpPr>
        <p:sp>
          <p:nvSpPr>
            <p:cNvPr id="125" name="矩形 124"/>
            <p:cNvSpPr/>
            <p:nvPr/>
          </p:nvSpPr>
          <p:spPr>
            <a:xfrm>
              <a:off x="3131840" y="4581128"/>
              <a:ext cx="62790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  <a:endParaRPr lang="zh-TW" alt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563888" y="479715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試用套組</a:t>
              </a:r>
              <a:endParaRPr lang="en-US" altLang="zh-TW" sz="28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32" name="群組 131"/>
          <p:cNvGrpSpPr/>
          <p:nvPr/>
        </p:nvGrpSpPr>
        <p:grpSpPr>
          <a:xfrm>
            <a:off x="6156176" y="2276872"/>
            <a:ext cx="2053005" cy="923330"/>
            <a:chOff x="3131840" y="5301208"/>
            <a:chExt cx="2053005" cy="923330"/>
          </a:xfrm>
        </p:grpSpPr>
        <p:sp>
          <p:nvSpPr>
            <p:cNvPr id="127" name="矩形 126"/>
            <p:cNvSpPr/>
            <p:nvPr/>
          </p:nvSpPr>
          <p:spPr>
            <a:xfrm>
              <a:off x="3131840" y="5301208"/>
              <a:ext cx="62790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zh-TW" alt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3563888" y="558924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榮譽獎狀</a:t>
              </a:r>
              <a:endParaRPr lang="zh-TW" altLang="en-US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136" name="直線接點 135"/>
          <p:cNvCxnSpPr/>
          <p:nvPr/>
        </p:nvCxnSpPr>
        <p:spPr>
          <a:xfrm>
            <a:off x="6876256" y="1700808"/>
            <a:ext cx="1152128" cy="0"/>
          </a:xfrm>
          <a:prstGeom prst="line">
            <a:avLst/>
          </a:prstGeom>
          <a:ln w="38100">
            <a:solidFill>
              <a:srgbClr val="34DA9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投影片編號版面配置區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026" name="Picture 2" descr="109環保福利社套組內容-2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3923928" y="2996952"/>
            <a:ext cx="4680520" cy="33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127">
            <a:extLst>
              <a:ext uri="{FF2B5EF4-FFF2-40B4-BE49-F238E27FC236}">
                <a16:creationId xmlns="" xmlns:a16="http://schemas.microsoft.com/office/drawing/2014/main" id="{6043EFEA-766B-4208-AF67-1E9F3E0EA447}"/>
              </a:ext>
            </a:extLst>
          </p:cNvPr>
          <p:cNvSpPr/>
          <p:nvPr/>
        </p:nvSpPr>
        <p:spPr>
          <a:xfrm>
            <a:off x="4572000" y="5949280"/>
            <a:ext cx="4427984" cy="687482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rgbClr val="F07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701" dirty="0" smtClean="0"/>
              <a:t>1</a:t>
            </a:r>
            <a:endParaRPr lang="ko-KR" altLang="en-US" sz="2701" dirty="0"/>
          </a:p>
        </p:txBody>
      </p:sp>
      <p:sp>
        <p:nvSpPr>
          <p:cNvPr id="102" name="object 3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矩形 61"/>
          <p:cNvSpPr/>
          <p:nvPr/>
        </p:nvSpPr>
        <p:spPr>
          <a:xfrm>
            <a:off x="107504" y="1088388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24-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民間企業團體綠色採購意願書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3" name="圖片 62" descr="(1091125定稿版)110年度新北市里環境認證計畫(無獎金版)_page-0054.jpg"/>
          <p:cNvPicPr>
            <a:picLocks noChangeAspect="1"/>
          </p:cNvPicPr>
          <p:nvPr/>
        </p:nvPicPr>
        <p:blipFill>
          <a:blip r:embed="rId3" cstate="print"/>
          <a:srcRect b="19950"/>
          <a:stretch>
            <a:fillRect/>
          </a:stretch>
        </p:blipFill>
        <p:spPr>
          <a:xfrm>
            <a:off x="467545" y="2132856"/>
            <a:ext cx="3816423" cy="4176464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323528" y="1560506"/>
            <a:ext cx="3960000" cy="72008"/>
          </a:xfrm>
          <a:prstGeom prst="rect">
            <a:avLst/>
          </a:prstGeom>
          <a:solidFill>
            <a:srgbClr val="34D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323528" y="1704522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落實綠色消費，優先購買</a:t>
            </a:r>
            <a:r>
              <a:rPr lang="zh-TW" altLang="en-US" sz="1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綠色環保商品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6" name="群組 65"/>
          <p:cNvGrpSpPr/>
          <p:nvPr/>
        </p:nvGrpSpPr>
        <p:grpSpPr>
          <a:xfrm>
            <a:off x="323528" y="116632"/>
            <a:ext cx="2664296" cy="792088"/>
            <a:chOff x="323528" y="116632"/>
            <a:chExt cx="2664296" cy="792088"/>
          </a:xfrm>
        </p:grpSpPr>
        <p:sp>
          <p:nvSpPr>
            <p:cNvPr id="67" name="五邊形 66"/>
            <p:cNvSpPr/>
            <p:nvPr/>
          </p:nvSpPr>
          <p:spPr>
            <a:xfrm>
              <a:off x="323528" y="116632"/>
              <a:ext cx="2520280" cy="792088"/>
            </a:xfrm>
            <a:prstGeom prst="homePlate">
              <a:avLst/>
            </a:prstGeom>
            <a:solidFill>
              <a:srgbClr val="34D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395536" y="303039"/>
              <a:ext cx="2592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環保福利社</a:t>
              </a:r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3131840" y="303039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設立環保福利社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投影片編號版面配置區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98" name="群組 97"/>
          <p:cNvGrpSpPr/>
          <p:nvPr/>
        </p:nvGrpSpPr>
        <p:grpSpPr>
          <a:xfrm>
            <a:off x="5436096" y="3212976"/>
            <a:ext cx="1800200" cy="1440160"/>
            <a:chOff x="5148064" y="980728"/>
            <a:chExt cx="1944216" cy="1502926"/>
          </a:xfrm>
        </p:grpSpPr>
        <p:grpSp>
          <p:nvGrpSpPr>
            <p:cNvPr id="74" name="Group 95">
              <a:extLst>
                <a:ext uri="{FF2B5EF4-FFF2-40B4-BE49-F238E27FC236}">
                  <a16:creationId xmlns="" xmlns:a16="http://schemas.microsoft.com/office/drawing/2014/main" id="{7A270E46-603A-401E-B16E-0CC2690B0456}"/>
                </a:ext>
              </a:extLst>
            </p:cNvPr>
            <p:cNvGrpSpPr/>
            <p:nvPr/>
          </p:nvGrpSpPr>
          <p:grpSpPr>
            <a:xfrm>
              <a:off x="5148064" y="980728"/>
              <a:ext cx="1944216" cy="1471583"/>
              <a:chOff x="0" y="1163896"/>
              <a:chExt cx="4862014" cy="4530208"/>
            </a:xfrm>
          </p:grpSpPr>
          <p:sp>
            <p:nvSpPr>
              <p:cNvPr id="90" name="Graphic 15">
                <a:extLst>
                  <a:ext uri="{FF2B5EF4-FFF2-40B4-BE49-F238E27FC236}">
                    <a16:creationId xmlns="" xmlns:a16="http://schemas.microsoft.com/office/drawing/2014/main" id="{3BB36FED-7016-402E-981D-93093DCB2CE5}"/>
                  </a:ext>
                </a:extLst>
              </p:cNvPr>
              <p:cNvSpPr/>
              <p:nvPr/>
            </p:nvSpPr>
            <p:spPr>
              <a:xfrm>
                <a:off x="0" y="1163896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6" name="Group 97">
                <a:extLst>
                  <a:ext uri="{FF2B5EF4-FFF2-40B4-BE49-F238E27FC236}">
                    <a16:creationId xmlns="" xmlns:a16="http://schemas.microsoft.com/office/drawing/2014/main" id="{40009980-4796-4104-858C-663ADE6D0193}"/>
                  </a:ext>
                </a:extLst>
              </p:cNvPr>
              <p:cNvGrpSpPr/>
              <p:nvPr/>
            </p:nvGrpSpPr>
            <p:grpSpPr>
              <a:xfrm>
                <a:off x="64032" y="3726685"/>
                <a:ext cx="4797982" cy="1838259"/>
                <a:chOff x="-2368153" y="2503268"/>
                <a:chExt cx="11731250" cy="4494613"/>
              </a:xfrm>
            </p:grpSpPr>
            <p:sp>
              <p:nvSpPr>
                <p:cNvPr id="77" name="Oval 98">
                  <a:extLst>
                    <a:ext uri="{FF2B5EF4-FFF2-40B4-BE49-F238E27FC236}">
                      <a16:creationId xmlns="" xmlns:a16="http://schemas.microsoft.com/office/drawing/2014/main" id="{1296D82D-6AC6-4274-9192-B53461F0D7DB}"/>
                    </a:ext>
                  </a:extLst>
                </p:cNvPr>
                <p:cNvSpPr/>
                <p:nvPr/>
              </p:nvSpPr>
              <p:spPr>
                <a:xfrm>
                  <a:off x="-2368153" y="5818618"/>
                  <a:ext cx="11731250" cy="117926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softEdge rad="241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5" name="Freeform: Shape 110">
                  <a:extLst>
                    <a:ext uri="{FF2B5EF4-FFF2-40B4-BE49-F238E27FC236}">
                      <a16:creationId xmlns="" xmlns:a16="http://schemas.microsoft.com/office/drawing/2014/main" id="{9B9347AB-BC17-4F26-8B7A-963FEF2EB4C6}"/>
                    </a:ext>
                  </a:extLst>
                </p:cNvPr>
                <p:cNvSpPr/>
                <p:nvPr/>
              </p:nvSpPr>
              <p:spPr>
                <a:xfrm>
                  <a:off x="2497347" y="2503268"/>
                  <a:ext cx="504825" cy="9525"/>
                </a:xfrm>
                <a:custGeom>
                  <a:avLst/>
                  <a:gdLst>
                    <a:gd name="connsiteX0" fmla="*/ 504825 w 504825"/>
                    <a:gd name="connsiteY0" fmla="*/ 9525 h 9525"/>
                    <a:gd name="connsiteX1" fmla="*/ 0 w 504825"/>
                    <a:gd name="connsiteY1" fmla="*/ 9525 h 9525"/>
                    <a:gd name="connsiteX2" fmla="*/ 0 w 504825"/>
                    <a:gd name="connsiteY2" fmla="*/ 0 h 9525"/>
                    <a:gd name="connsiteX3" fmla="*/ 504825 w 504825"/>
                    <a:gd name="connsiteY3" fmla="*/ 0 h 9525"/>
                    <a:gd name="connsiteX4" fmla="*/ 504825 w 504825"/>
                    <a:gd name="connsiteY4" fmla="*/ 9525 h 9525"/>
                    <a:gd name="connsiteX5" fmla="*/ 504825 w 504825"/>
                    <a:gd name="connsiteY5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25" h="9525">
                      <a:moveTo>
                        <a:pt x="504825" y="9525"/>
                      </a:moveTo>
                      <a:cubicBezTo>
                        <a:pt x="336233" y="9525"/>
                        <a:pt x="168592" y="9525"/>
                        <a:pt x="0" y="9525"/>
                      </a:cubicBezTo>
                      <a:cubicBezTo>
                        <a:pt x="0" y="6668"/>
                        <a:pt x="0" y="2857"/>
                        <a:pt x="0" y="0"/>
                      </a:cubicBezTo>
                      <a:cubicBezTo>
                        <a:pt x="168592" y="0"/>
                        <a:pt x="336233" y="0"/>
                        <a:pt x="504825" y="0"/>
                      </a:cubicBezTo>
                      <a:cubicBezTo>
                        <a:pt x="504825" y="2857"/>
                        <a:pt x="504825" y="5715"/>
                        <a:pt x="504825" y="9525"/>
                      </a:cubicBezTo>
                      <a:lnTo>
                        <a:pt x="504825" y="9525"/>
                      </a:lnTo>
                      <a:close/>
                    </a:path>
                  </a:pathLst>
                </a:custGeom>
                <a:solidFill>
                  <a:srgbClr val="DBE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111">
                  <a:extLst>
                    <a:ext uri="{FF2B5EF4-FFF2-40B4-BE49-F238E27FC236}">
                      <a16:creationId xmlns="" xmlns:a16="http://schemas.microsoft.com/office/drawing/2014/main" id="{7C5A36E3-B984-47EC-B031-5A26BA35E2CF}"/>
                    </a:ext>
                  </a:extLst>
                </p:cNvPr>
                <p:cNvSpPr/>
                <p:nvPr/>
              </p:nvSpPr>
              <p:spPr>
                <a:xfrm>
                  <a:off x="3467944" y="2503268"/>
                  <a:ext cx="428625" cy="9525"/>
                </a:xfrm>
                <a:custGeom>
                  <a:avLst/>
                  <a:gdLst>
                    <a:gd name="connsiteX0" fmla="*/ 953 w 428625"/>
                    <a:gd name="connsiteY0" fmla="*/ 0 h 9525"/>
                    <a:gd name="connsiteX1" fmla="*/ 428625 w 428625"/>
                    <a:gd name="connsiteY1" fmla="*/ 0 h 9525"/>
                    <a:gd name="connsiteX2" fmla="*/ 428625 w 428625"/>
                    <a:gd name="connsiteY2" fmla="*/ 9525 h 9525"/>
                    <a:gd name="connsiteX3" fmla="*/ 0 w 428625"/>
                    <a:gd name="connsiteY3" fmla="*/ 9525 h 9525"/>
                    <a:gd name="connsiteX4" fmla="*/ 953 w 428625"/>
                    <a:gd name="connsiteY4" fmla="*/ 0 h 9525"/>
                    <a:gd name="connsiteX5" fmla="*/ 953 w 428625"/>
                    <a:gd name="connsiteY5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8625" h="9525">
                      <a:moveTo>
                        <a:pt x="953" y="0"/>
                      </a:moveTo>
                      <a:cubicBezTo>
                        <a:pt x="143828" y="0"/>
                        <a:pt x="286703" y="0"/>
                        <a:pt x="428625" y="0"/>
                      </a:cubicBezTo>
                      <a:cubicBezTo>
                        <a:pt x="428625" y="2857"/>
                        <a:pt x="428625" y="6668"/>
                        <a:pt x="428625" y="9525"/>
                      </a:cubicBezTo>
                      <a:cubicBezTo>
                        <a:pt x="285750" y="9525"/>
                        <a:pt x="142875" y="9525"/>
                        <a:pt x="0" y="9525"/>
                      </a:cubicBezTo>
                      <a:cubicBezTo>
                        <a:pt x="953" y="6668"/>
                        <a:pt x="953" y="3810"/>
                        <a:pt x="953" y="0"/>
                      </a:cubicBezTo>
                      <a:lnTo>
                        <a:pt x="953" y="0"/>
                      </a:lnTo>
                      <a:close/>
                    </a:path>
                  </a:pathLst>
                </a:custGeom>
                <a:solidFill>
                  <a:srgbClr val="DBE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4" name="矩形 93"/>
            <p:cNvSpPr/>
            <p:nvPr/>
          </p:nvSpPr>
          <p:spPr>
            <a:xfrm>
              <a:off x="5564682" y="1412776"/>
              <a:ext cx="13681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環保福利社</a:t>
              </a:r>
              <a:endParaRPr lang="zh-TW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95" name="圖片 94" descr="c環保標章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11020" y="1628800"/>
              <a:ext cx="1221220" cy="854854"/>
            </a:xfrm>
            <a:prstGeom prst="rect">
              <a:avLst/>
            </a:prstGeom>
          </p:spPr>
        </p:pic>
      </p:grpSp>
      <p:pic>
        <p:nvPicPr>
          <p:cNvPr id="97" name="圖片 96" descr="cute poep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3536198"/>
            <a:ext cx="1288159" cy="1188946"/>
          </a:xfrm>
          <a:prstGeom prst="rect">
            <a:avLst/>
          </a:prstGeom>
        </p:spPr>
      </p:pic>
      <p:sp>
        <p:nvSpPr>
          <p:cNvPr id="99" name="矩形 98"/>
          <p:cNvSpPr/>
          <p:nvPr/>
        </p:nvSpPr>
        <p:spPr>
          <a:xfrm>
            <a:off x="4572000" y="9766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例如蒲公英衛生紙、清淨海洗碗精等（具有環保標章的商品，詳見環保福利社團購單）</a:t>
            </a:r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8388424" y="548680"/>
            <a:ext cx="457457" cy="432048"/>
            <a:chOff x="8337949" y="1077801"/>
            <a:chExt cx="457457" cy="432048"/>
          </a:xfrm>
        </p:grpSpPr>
        <p:sp>
          <p:nvSpPr>
            <p:cNvPr id="100" name="等腰三角形 99"/>
            <p:cNvSpPr/>
            <p:nvPr/>
          </p:nvSpPr>
          <p:spPr>
            <a:xfrm rot="3600000" flipV="1">
              <a:off x="8471370" y="1182283"/>
              <a:ext cx="216024" cy="432048"/>
            </a:xfrm>
            <a:prstGeom prst="triangle">
              <a:avLst/>
            </a:prstGeom>
            <a:solidFill>
              <a:srgbClr val="F43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等腰三角形 100"/>
            <p:cNvSpPr/>
            <p:nvPr/>
          </p:nvSpPr>
          <p:spPr>
            <a:xfrm rot="1800000" flipV="1">
              <a:off x="8337949" y="1077801"/>
              <a:ext cx="216024" cy="432048"/>
            </a:xfrm>
            <a:prstGeom prst="triangle">
              <a:avLst/>
            </a:prstGeom>
            <a:solidFill>
              <a:srgbClr val="F43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4572000" y="4820959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評分注意事項：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是否成立環保福利社，否，未成立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(0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；是，已設立環保福利社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(5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0" algn="just"/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若已成立者，免付，須於報名總表註明</a:t>
            </a:r>
          </a:p>
        </p:txBody>
      </p:sp>
      <p:sp>
        <p:nvSpPr>
          <p:cNvPr id="29" name="矩形 28"/>
          <p:cNvSpPr/>
          <p:nvPr/>
        </p:nvSpPr>
        <p:spPr>
          <a:xfrm>
            <a:off x="4932040" y="2309971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快來加入環保福利社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一同響應全民綠生活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771800" y="692696"/>
            <a:ext cx="3635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400" b="1" u="sng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400" b="1" u="sng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b="1" u="sng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b="1" u="sng" dirty="0" smtClean="0">
                <a:latin typeface="微軟正黑體" pitchFamily="34" charset="-120"/>
                <a:ea typeface="微軟正黑體" pitchFamily="34" charset="-120"/>
              </a:rPr>
              <a:t>日始列入計分，其他年度不計分</a:t>
            </a:r>
            <a:endParaRPr lang="zh-TW" altLang="en-US" sz="1400" b="1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7824" y="303039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綠色商品採購統計表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79512" y="188640"/>
            <a:ext cx="2664296" cy="792088"/>
            <a:chOff x="611560" y="4509120"/>
            <a:chExt cx="2664296" cy="792088"/>
          </a:xfrm>
        </p:grpSpPr>
        <p:sp>
          <p:nvSpPr>
            <p:cNvPr id="12" name="五邊形 11"/>
            <p:cNvSpPr/>
            <p:nvPr/>
          </p:nvSpPr>
          <p:spPr>
            <a:xfrm>
              <a:off x="611560" y="4509120"/>
              <a:ext cx="2520280" cy="792088"/>
            </a:xfrm>
            <a:prstGeom prst="homePlate">
              <a:avLst/>
            </a:prstGeom>
            <a:solidFill>
              <a:srgbClr val="F07B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83568" y="4653136"/>
              <a:ext cx="2592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成果統計表</a:t>
              </a:r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4" name="圖片 13" descr="(1091125定稿版)110年度新北市里環境認證計畫(無獎金版)_page-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037" y="1628800"/>
            <a:ext cx="3957939" cy="52292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60032" y="1268760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凡購買環保商品，請將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品項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數量、價格、環保標章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填妥並核章後，請於</a:t>
            </a:r>
            <a:r>
              <a:rPr lang="en-US" altLang="zh-TW" sz="2400" b="1" u="sng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b="1" u="sng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b="1" u="sng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日前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統一交予區公所彙整，函文至本局。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92080" y="3543399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申報綠色採購可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響應環保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Freeform 32">
            <a:extLst>
              <a:ext uri="{FF2B5EF4-FFF2-40B4-BE49-F238E27FC236}">
                <a16:creationId xmlns="" xmlns:a16="http://schemas.microsoft.com/office/drawing/2014/main" id="{64D7D246-FC45-4459-99DF-135C7465FAD2}"/>
              </a:ext>
            </a:extLst>
          </p:cNvPr>
          <p:cNvSpPr/>
          <p:nvPr/>
        </p:nvSpPr>
        <p:spPr>
          <a:xfrm>
            <a:off x="4895528" y="3543399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4D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292080" y="4047455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還可納為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貴里的業績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5328592" y="4551511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申報綠色採購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不限金額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Freeform 32">
            <a:extLst>
              <a:ext uri="{FF2B5EF4-FFF2-40B4-BE49-F238E27FC236}">
                <a16:creationId xmlns="" xmlns:a16="http://schemas.microsoft.com/office/drawing/2014/main" id="{64D7D246-FC45-4459-99DF-135C7465FAD2}"/>
              </a:ext>
            </a:extLst>
          </p:cNvPr>
          <p:cNvSpPr/>
          <p:nvPr/>
        </p:nvSpPr>
        <p:spPr>
          <a:xfrm>
            <a:off x="4932040" y="4537807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4D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Freeform 32">
            <a:extLst>
              <a:ext uri="{FF2B5EF4-FFF2-40B4-BE49-F238E27FC236}">
                <a16:creationId xmlns="" xmlns:a16="http://schemas.microsoft.com/office/drawing/2014/main" id="{64D7D246-FC45-4459-99DF-135C7465FAD2}"/>
              </a:ext>
            </a:extLst>
          </p:cNvPr>
          <p:cNvSpPr/>
          <p:nvPr/>
        </p:nvSpPr>
        <p:spPr>
          <a:xfrm>
            <a:off x="4932040" y="4047455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4D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5496" y="1172071"/>
            <a:ext cx="518457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900" b="1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1900" b="1" dirty="0" smtClean="0">
                <a:latin typeface="微軟正黑體" pitchFamily="34" charset="-120"/>
                <a:ea typeface="微軟正黑體" pitchFamily="34" charset="-120"/>
              </a:rPr>
              <a:t>25-</a:t>
            </a:r>
            <a:r>
              <a:rPr lang="zh-TW" altLang="en-US" sz="1900" b="1" dirty="0" smtClean="0">
                <a:latin typeface="微軟正黑體" pitchFamily="34" charset="-120"/>
                <a:ea typeface="微軟正黑體" pitchFamily="34" charset="-120"/>
              </a:rPr>
              <a:t>新北市</a:t>
            </a:r>
            <a:r>
              <a:rPr lang="en-US" altLang="zh-TW" sz="1900" b="1" dirty="0" smtClean="0">
                <a:latin typeface="微軟正黑體" pitchFamily="34" charset="-120"/>
                <a:ea typeface="微軟正黑體" pitchFamily="34" charset="-120"/>
              </a:rPr>
              <a:t>__</a:t>
            </a:r>
            <a:r>
              <a:rPr lang="zh-TW" altLang="en-US" sz="1900" b="1" dirty="0" smtClean="0"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lang="en-US" altLang="zh-TW" sz="1900" b="1" dirty="0" smtClean="0">
                <a:latin typeface="微軟正黑體" pitchFamily="34" charset="-120"/>
                <a:ea typeface="微軟正黑體" pitchFamily="34" charset="-120"/>
              </a:rPr>
              <a:t>__</a:t>
            </a:r>
            <a:r>
              <a:rPr lang="zh-TW" altLang="en-US" sz="1900" b="1" dirty="0" smtClean="0">
                <a:latin typeface="微軟正黑體" pitchFamily="34" charset="-120"/>
                <a:ea typeface="微軟正黑體" pitchFamily="34" charset="-120"/>
              </a:rPr>
              <a:t>里綠色採購金額統計表</a:t>
            </a:r>
            <a:endParaRPr lang="zh-TW" altLang="en-US" sz="19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9512" y="1556792"/>
            <a:ext cx="4464000" cy="72008"/>
          </a:xfrm>
          <a:prstGeom prst="rect">
            <a:avLst/>
          </a:prstGeom>
          <a:solidFill>
            <a:srgbClr val="F07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644008" y="5229200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評分注意事項：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採購金額無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(0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；有，金額未達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20,000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(5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；金額達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20,000(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(10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，如填表有任何問題，都可逕向綜規科諮詢</a:t>
            </a: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u="sng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556792"/>
            <a:ext cx="4499992" cy="5112568"/>
          </a:xfrm>
          <a:prstGeom prst="rect">
            <a:avLst/>
          </a:prstGeom>
          <a:solidFill>
            <a:srgbClr val="ECC1B4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object 3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圖片 4" descr="(1091125定稿版)110年度新北市里環境認證計畫(無獎金版)_page-0056.jpg"/>
          <p:cNvPicPr>
            <a:picLocks noChangeAspect="1"/>
          </p:cNvPicPr>
          <p:nvPr/>
        </p:nvPicPr>
        <p:blipFill>
          <a:blip r:embed="rId2" cstate="print"/>
          <a:srcRect l="3739" t="6595" r="2791" b="20659"/>
          <a:stretch>
            <a:fillRect/>
          </a:stretch>
        </p:blipFill>
        <p:spPr>
          <a:xfrm>
            <a:off x="107504" y="1772816"/>
            <a:ext cx="4320480" cy="475252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7504" y="1088388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26-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環保集點推廣活動成果表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79512" y="116632"/>
            <a:ext cx="2736304" cy="792088"/>
            <a:chOff x="611560" y="3212976"/>
            <a:chExt cx="2736304" cy="792088"/>
          </a:xfrm>
        </p:grpSpPr>
        <p:sp>
          <p:nvSpPr>
            <p:cNvPr id="8" name="五邊形 7"/>
            <p:cNvSpPr/>
            <p:nvPr/>
          </p:nvSpPr>
          <p:spPr>
            <a:xfrm>
              <a:off x="611560" y="3212976"/>
              <a:ext cx="2520280" cy="792088"/>
            </a:xfrm>
            <a:prstGeom prst="homePlate">
              <a:avLst/>
            </a:prstGeom>
            <a:solidFill>
              <a:srgbClr val="40D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5576" y="3356992"/>
              <a:ext cx="2592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環保集點</a:t>
              </a:r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771800" y="33265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辦理環保集點推廣活動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952" y="1484784"/>
            <a:ext cx="3960000" cy="72008"/>
          </a:xfrm>
          <a:prstGeom prst="rect">
            <a:avLst/>
          </a:prstGeom>
          <a:solidFill>
            <a:srgbClr val="40D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860032" y="2884874"/>
            <a:ext cx="3384376" cy="648072"/>
            <a:chOff x="4283968" y="4581128"/>
            <a:chExt cx="3384376" cy="1080120"/>
          </a:xfrm>
        </p:grpSpPr>
        <p:sp>
          <p:nvSpPr>
            <p:cNvPr id="19" name="矩形 18"/>
            <p:cNvSpPr/>
            <p:nvPr/>
          </p:nvSpPr>
          <p:spPr>
            <a:xfrm>
              <a:off x="4283968" y="4581128"/>
              <a:ext cx="3384376" cy="10801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55976" y="4689140"/>
              <a:ext cx="3312368" cy="872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成果照片至少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張</a:t>
              </a:r>
              <a:endPara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860032" y="1412776"/>
            <a:ext cx="3384376" cy="1018914"/>
            <a:chOff x="4283968" y="4581128"/>
            <a:chExt cx="3384376" cy="1698191"/>
          </a:xfrm>
        </p:grpSpPr>
        <p:sp>
          <p:nvSpPr>
            <p:cNvPr id="26" name="矩形 25"/>
            <p:cNvSpPr/>
            <p:nvPr/>
          </p:nvSpPr>
          <p:spPr>
            <a:xfrm>
              <a:off x="4283968" y="4581128"/>
              <a:ext cx="3384376" cy="10801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355976" y="4689140"/>
              <a:ext cx="3168352" cy="1590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自製簽到表</a:t>
              </a:r>
              <a:endPara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/>
              <a:endPara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040560" y="5589240"/>
            <a:ext cx="421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u="sng" dirty="0" smtClean="0">
                <a:latin typeface="微軟正黑體" pitchFamily="34" charset="-120"/>
                <a:ea typeface="微軟正黑體" pitchFamily="34" charset="-120"/>
              </a:rPr>
              <a:t>「環保集點」是什麼？</a:t>
            </a:r>
            <a:endParaRPr lang="zh-TW" altLang="en-US" sz="2800" b="1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向下箭號 31"/>
          <p:cNvSpPr/>
          <p:nvPr/>
        </p:nvSpPr>
        <p:spPr>
          <a:xfrm>
            <a:off x="6804248" y="6237312"/>
            <a:ext cx="432048" cy="360040"/>
          </a:xfrm>
          <a:prstGeom prst="downArrow">
            <a:avLst/>
          </a:prstGeom>
          <a:solidFill>
            <a:srgbClr val="34D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圖片 36" descr="舉牌小姐0819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1396">
            <a:off x="4132390" y="5289828"/>
            <a:ext cx="1130422" cy="1521603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4644008" y="367696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推廣活動或張貼文宣海報等照片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72000" y="2236802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配合市府性平政策需統計男女人數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>
            <a:off x="2915816" y="2348880"/>
            <a:ext cx="158417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3563888" y="3861048"/>
            <a:ext cx="97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716016" y="4221088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評分注意事項：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辦理場次無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(0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場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(5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場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(7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場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(10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7584" y="3429000"/>
            <a:ext cx="302433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照片內容須有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環保集點相關畫面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請於照片上或旁註明時間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object 2"/>
          <p:cNvSpPr/>
          <p:nvPr/>
        </p:nvSpPr>
        <p:spPr>
          <a:xfrm>
            <a:off x="5673852" y="5079491"/>
            <a:ext cx="3470275" cy="1774189"/>
          </a:xfrm>
          <a:custGeom>
            <a:avLst/>
            <a:gdLst/>
            <a:ahLst/>
            <a:cxnLst/>
            <a:rect l="l" t="t" r="r" b="b"/>
            <a:pathLst>
              <a:path w="3470275" h="1774190">
                <a:moveTo>
                  <a:pt x="3470148" y="0"/>
                </a:moveTo>
                <a:lnTo>
                  <a:pt x="3463544" y="6603"/>
                </a:lnTo>
                <a:lnTo>
                  <a:pt x="3447756" y="30646"/>
                </a:lnTo>
                <a:lnTo>
                  <a:pt x="3442493" y="58261"/>
                </a:lnTo>
                <a:lnTo>
                  <a:pt x="3447756" y="86113"/>
                </a:lnTo>
                <a:lnTo>
                  <a:pt x="3463544" y="110870"/>
                </a:lnTo>
                <a:lnTo>
                  <a:pt x="3470148" y="115061"/>
                </a:lnTo>
                <a:lnTo>
                  <a:pt x="3470148" y="0"/>
                </a:lnTo>
                <a:close/>
              </a:path>
              <a:path w="3470275" h="1774190">
                <a:moveTo>
                  <a:pt x="1351137" y="441737"/>
                </a:moveTo>
                <a:lnTo>
                  <a:pt x="1323719" y="447000"/>
                </a:lnTo>
                <a:lnTo>
                  <a:pt x="1299702" y="462803"/>
                </a:lnTo>
                <a:lnTo>
                  <a:pt x="0" y="1773935"/>
                </a:lnTo>
                <a:lnTo>
                  <a:pt x="205867" y="1773935"/>
                </a:lnTo>
                <a:lnTo>
                  <a:pt x="1402461" y="566927"/>
                </a:lnTo>
                <a:lnTo>
                  <a:pt x="1418963" y="542921"/>
                </a:lnTo>
                <a:lnTo>
                  <a:pt x="1424463" y="515348"/>
                </a:lnTo>
                <a:lnTo>
                  <a:pt x="1418963" y="487530"/>
                </a:lnTo>
                <a:lnTo>
                  <a:pt x="1402461" y="462787"/>
                </a:lnTo>
                <a:lnTo>
                  <a:pt x="1378531" y="447000"/>
                </a:lnTo>
                <a:lnTo>
                  <a:pt x="1351137" y="441737"/>
                </a:lnTo>
                <a:close/>
              </a:path>
              <a:path w="3470275" h="1774190">
                <a:moveTo>
                  <a:pt x="1520555" y="612463"/>
                </a:moveTo>
                <a:lnTo>
                  <a:pt x="1493137" y="617974"/>
                </a:lnTo>
                <a:lnTo>
                  <a:pt x="1469136" y="634504"/>
                </a:lnTo>
                <a:lnTo>
                  <a:pt x="338836" y="1773935"/>
                </a:lnTo>
                <a:lnTo>
                  <a:pt x="544830" y="1773935"/>
                </a:lnTo>
                <a:lnTo>
                  <a:pt x="1571878" y="738581"/>
                </a:lnTo>
                <a:lnTo>
                  <a:pt x="1587738" y="713880"/>
                </a:lnTo>
                <a:lnTo>
                  <a:pt x="1593024" y="686080"/>
                </a:lnTo>
                <a:lnTo>
                  <a:pt x="1587738" y="658512"/>
                </a:lnTo>
                <a:lnTo>
                  <a:pt x="1571878" y="634504"/>
                </a:lnTo>
                <a:lnTo>
                  <a:pt x="1547949" y="617974"/>
                </a:lnTo>
                <a:lnTo>
                  <a:pt x="1520555" y="612463"/>
                </a:lnTo>
                <a:close/>
              </a:path>
              <a:path w="3470275" h="1774190">
                <a:moveTo>
                  <a:pt x="1450070" y="1025607"/>
                </a:moveTo>
                <a:lnTo>
                  <a:pt x="1422652" y="1030889"/>
                </a:lnTo>
                <a:lnTo>
                  <a:pt x="1398651" y="1046733"/>
                </a:lnTo>
                <a:lnTo>
                  <a:pt x="677799" y="1773935"/>
                </a:lnTo>
                <a:lnTo>
                  <a:pt x="883793" y="1773935"/>
                </a:lnTo>
                <a:lnTo>
                  <a:pt x="1501394" y="1150835"/>
                </a:lnTo>
                <a:lnTo>
                  <a:pt x="1517253" y="1126820"/>
                </a:lnTo>
                <a:lnTo>
                  <a:pt x="1522539" y="1099246"/>
                </a:lnTo>
                <a:lnTo>
                  <a:pt x="1517253" y="1071442"/>
                </a:lnTo>
                <a:lnTo>
                  <a:pt x="1501394" y="1046733"/>
                </a:lnTo>
                <a:lnTo>
                  <a:pt x="1477464" y="1030889"/>
                </a:lnTo>
                <a:lnTo>
                  <a:pt x="1450070" y="1025607"/>
                </a:lnTo>
                <a:close/>
              </a:path>
              <a:path w="3470275" h="1774190">
                <a:moveTo>
                  <a:pt x="2352436" y="457517"/>
                </a:moveTo>
                <a:lnTo>
                  <a:pt x="2324963" y="462803"/>
                </a:lnTo>
                <a:lnTo>
                  <a:pt x="2300478" y="478662"/>
                </a:lnTo>
                <a:lnTo>
                  <a:pt x="1016634" y="1773935"/>
                </a:lnTo>
                <a:lnTo>
                  <a:pt x="1223264" y="1773935"/>
                </a:lnTo>
                <a:lnTo>
                  <a:pt x="2404491" y="582739"/>
                </a:lnTo>
                <a:lnTo>
                  <a:pt x="2420278" y="558719"/>
                </a:lnTo>
                <a:lnTo>
                  <a:pt x="2425541" y="531139"/>
                </a:lnTo>
                <a:lnTo>
                  <a:pt x="2420278" y="503340"/>
                </a:lnTo>
                <a:lnTo>
                  <a:pt x="2404491" y="478662"/>
                </a:lnTo>
                <a:lnTo>
                  <a:pt x="2379934" y="462803"/>
                </a:lnTo>
                <a:lnTo>
                  <a:pt x="2352436" y="457517"/>
                </a:lnTo>
                <a:close/>
              </a:path>
              <a:path w="3470275" h="1774190">
                <a:moveTo>
                  <a:pt x="2118502" y="1033281"/>
                </a:moveTo>
                <a:lnTo>
                  <a:pt x="2091108" y="1038794"/>
                </a:lnTo>
                <a:lnTo>
                  <a:pt x="2067178" y="1055331"/>
                </a:lnTo>
                <a:lnTo>
                  <a:pt x="1354836" y="1773935"/>
                </a:lnTo>
                <a:lnTo>
                  <a:pt x="1560702" y="1773935"/>
                </a:lnTo>
                <a:lnTo>
                  <a:pt x="2169922" y="1159421"/>
                </a:lnTo>
                <a:lnTo>
                  <a:pt x="2186424" y="1134713"/>
                </a:lnTo>
                <a:lnTo>
                  <a:pt x="2191924" y="1106909"/>
                </a:lnTo>
                <a:lnTo>
                  <a:pt x="2186424" y="1079339"/>
                </a:lnTo>
                <a:lnTo>
                  <a:pt x="2169922" y="1055331"/>
                </a:lnTo>
                <a:lnTo>
                  <a:pt x="2145920" y="1038794"/>
                </a:lnTo>
                <a:lnTo>
                  <a:pt x="2118502" y="1033281"/>
                </a:lnTo>
                <a:close/>
              </a:path>
              <a:path w="3470275" h="1774190">
                <a:moveTo>
                  <a:pt x="3359530" y="141192"/>
                </a:moveTo>
                <a:lnTo>
                  <a:pt x="3332071" y="146692"/>
                </a:lnTo>
                <a:lnTo>
                  <a:pt x="3307588" y="163194"/>
                </a:lnTo>
                <a:lnTo>
                  <a:pt x="1710308" y="1773935"/>
                </a:lnTo>
                <a:lnTo>
                  <a:pt x="1916176" y="1773935"/>
                </a:lnTo>
                <a:lnTo>
                  <a:pt x="3411474" y="266064"/>
                </a:lnTo>
                <a:lnTo>
                  <a:pt x="3427333" y="242061"/>
                </a:lnTo>
                <a:lnTo>
                  <a:pt x="3432619" y="214629"/>
                </a:lnTo>
                <a:lnTo>
                  <a:pt x="3427333" y="187197"/>
                </a:lnTo>
                <a:lnTo>
                  <a:pt x="3411474" y="163194"/>
                </a:lnTo>
                <a:lnTo>
                  <a:pt x="3386990" y="146692"/>
                </a:lnTo>
                <a:lnTo>
                  <a:pt x="3359530" y="141192"/>
                </a:lnTo>
                <a:close/>
              </a:path>
              <a:path w="3470275" h="1774190">
                <a:moveTo>
                  <a:pt x="3470148" y="341375"/>
                </a:moveTo>
                <a:lnTo>
                  <a:pt x="3349582" y="462803"/>
                </a:lnTo>
                <a:lnTo>
                  <a:pt x="2925213" y="890562"/>
                </a:lnTo>
                <a:lnTo>
                  <a:pt x="2049018" y="1773935"/>
                </a:lnTo>
                <a:lnTo>
                  <a:pt x="2255774" y="1773935"/>
                </a:lnTo>
                <a:lnTo>
                  <a:pt x="3470148" y="549186"/>
                </a:lnTo>
                <a:lnTo>
                  <a:pt x="3470148" y="341375"/>
                </a:lnTo>
                <a:close/>
              </a:path>
              <a:path w="3470275" h="1774190">
                <a:moveTo>
                  <a:pt x="3464687" y="718413"/>
                </a:moveTo>
                <a:lnTo>
                  <a:pt x="3424396" y="730291"/>
                </a:lnTo>
                <a:lnTo>
                  <a:pt x="2387473" y="1773935"/>
                </a:lnTo>
                <a:lnTo>
                  <a:pt x="2594102" y="1773935"/>
                </a:lnTo>
                <a:lnTo>
                  <a:pt x="3470072" y="890562"/>
                </a:lnTo>
                <a:lnTo>
                  <a:pt x="3470148" y="719467"/>
                </a:lnTo>
                <a:lnTo>
                  <a:pt x="3464687" y="718413"/>
                </a:lnTo>
                <a:close/>
              </a:path>
              <a:path w="3470275" h="1774190">
                <a:moveTo>
                  <a:pt x="3470148" y="1025029"/>
                </a:moveTo>
                <a:lnTo>
                  <a:pt x="2727452" y="1773935"/>
                </a:lnTo>
                <a:lnTo>
                  <a:pt x="2934207" y="1773935"/>
                </a:lnTo>
                <a:lnTo>
                  <a:pt x="3470148" y="1233754"/>
                </a:lnTo>
                <a:lnTo>
                  <a:pt x="3470148" y="1025029"/>
                </a:lnTo>
                <a:close/>
              </a:path>
              <a:path w="3470275" h="1774190">
                <a:moveTo>
                  <a:pt x="3470148" y="1366354"/>
                </a:moveTo>
                <a:lnTo>
                  <a:pt x="3466465" y="1370126"/>
                </a:lnTo>
                <a:lnTo>
                  <a:pt x="3066033" y="1773935"/>
                </a:lnTo>
                <a:lnTo>
                  <a:pt x="3272028" y="1773935"/>
                </a:lnTo>
                <a:lnTo>
                  <a:pt x="3470148" y="1574076"/>
                </a:lnTo>
                <a:lnTo>
                  <a:pt x="3470148" y="1366354"/>
                </a:lnTo>
                <a:close/>
              </a:path>
              <a:path w="3470275" h="1774190">
                <a:moveTo>
                  <a:pt x="2490851" y="659510"/>
                </a:moveTo>
                <a:lnTo>
                  <a:pt x="2439543" y="680656"/>
                </a:lnTo>
                <a:lnTo>
                  <a:pt x="2223134" y="898817"/>
                </a:lnTo>
                <a:lnTo>
                  <a:pt x="2202084" y="950455"/>
                </a:lnTo>
                <a:lnTo>
                  <a:pt x="2207347" y="978284"/>
                </a:lnTo>
                <a:lnTo>
                  <a:pt x="2234473" y="1012259"/>
                </a:lnTo>
                <a:lnTo>
                  <a:pt x="2274443" y="1024153"/>
                </a:lnTo>
                <a:lnTo>
                  <a:pt x="2288371" y="1022831"/>
                </a:lnTo>
                <a:lnTo>
                  <a:pt x="2325751" y="1003007"/>
                </a:lnTo>
                <a:lnTo>
                  <a:pt x="2542158" y="784834"/>
                </a:lnTo>
                <a:lnTo>
                  <a:pt x="2563304" y="732283"/>
                </a:lnTo>
                <a:lnTo>
                  <a:pt x="2558018" y="704687"/>
                </a:lnTo>
                <a:lnTo>
                  <a:pt x="2542158" y="680656"/>
                </a:lnTo>
                <a:lnTo>
                  <a:pt x="2518231" y="664797"/>
                </a:lnTo>
                <a:lnTo>
                  <a:pt x="2490851" y="659510"/>
                </a:lnTo>
                <a:close/>
              </a:path>
              <a:path w="3470275" h="1774190">
                <a:moveTo>
                  <a:pt x="1759188" y="714194"/>
                </a:moveTo>
                <a:lnTo>
                  <a:pt x="1707769" y="735291"/>
                </a:lnTo>
                <a:lnTo>
                  <a:pt x="1553718" y="890562"/>
                </a:lnTo>
                <a:lnTo>
                  <a:pt x="1531715" y="942986"/>
                </a:lnTo>
                <a:lnTo>
                  <a:pt x="1537215" y="970513"/>
                </a:lnTo>
                <a:lnTo>
                  <a:pt x="1565003" y="1004113"/>
                </a:lnTo>
                <a:lnTo>
                  <a:pt x="1605026" y="1016495"/>
                </a:lnTo>
                <a:lnTo>
                  <a:pt x="1618956" y="1015119"/>
                </a:lnTo>
                <a:lnTo>
                  <a:pt x="1656461" y="994486"/>
                </a:lnTo>
                <a:lnTo>
                  <a:pt x="1810512" y="839215"/>
                </a:lnTo>
                <a:lnTo>
                  <a:pt x="1831657" y="787706"/>
                </a:lnTo>
                <a:lnTo>
                  <a:pt x="1826371" y="759950"/>
                </a:lnTo>
                <a:lnTo>
                  <a:pt x="1810512" y="735291"/>
                </a:lnTo>
                <a:lnTo>
                  <a:pt x="1786578" y="719467"/>
                </a:lnTo>
                <a:lnTo>
                  <a:pt x="1759188" y="714194"/>
                </a:lnTo>
                <a:close/>
              </a:path>
              <a:path w="3470275" h="1774190">
                <a:moveTo>
                  <a:pt x="1925383" y="545903"/>
                </a:moveTo>
                <a:lnTo>
                  <a:pt x="1898046" y="551203"/>
                </a:lnTo>
                <a:lnTo>
                  <a:pt x="1874139" y="567105"/>
                </a:lnTo>
                <a:lnTo>
                  <a:pt x="1858279" y="591197"/>
                </a:lnTo>
                <a:lnTo>
                  <a:pt x="1852993" y="618859"/>
                </a:lnTo>
                <a:lnTo>
                  <a:pt x="1858279" y="646753"/>
                </a:lnTo>
                <a:lnTo>
                  <a:pt x="1885422" y="680813"/>
                </a:lnTo>
                <a:lnTo>
                  <a:pt x="1925320" y="692734"/>
                </a:lnTo>
                <a:lnTo>
                  <a:pt x="1939248" y="691410"/>
                </a:lnTo>
                <a:lnTo>
                  <a:pt x="1976627" y="671537"/>
                </a:lnTo>
                <a:lnTo>
                  <a:pt x="1997678" y="618859"/>
                </a:lnTo>
                <a:lnTo>
                  <a:pt x="1992415" y="591197"/>
                </a:lnTo>
                <a:lnTo>
                  <a:pt x="1976627" y="567105"/>
                </a:lnTo>
                <a:lnTo>
                  <a:pt x="1952720" y="551203"/>
                </a:lnTo>
                <a:lnTo>
                  <a:pt x="1925383" y="545903"/>
                </a:lnTo>
                <a:close/>
              </a:path>
              <a:path w="3470275" h="1774190">
                <a:moveTo>
                  <a:pt x="1830593" y="299973"/>
                </a:moveTo>
                <a:lnTo>
                  <a:pt x="1779270" y="322071"/>
                </a:lnTo>
                <a:lnTo>
                  <a:pt x="1625219" y="477900"/>
                </a:lnTo>
                <a:lnTo>
                  <a:pt x="1603120" y="529567"/>
                </a:lnTo>
                <a:lnTo>
                  <a:pt x="1608645" y="557421"/>
                </a:lnTo>
                <a:lnTo>
                  <a:pt x="1636504" y="591426"/>
                </a:lnTo>
                <a:lnTo>
                  <a:pt x="1676527" y="603326"/>
                </a:lnTo>
                <a:lnTo>
                  <a:pt x="1690457" y="602004"/>
                </a:lnTo>
                <a:lnTo>
                  <a:pt x="1727962" y="582167"/>
                </a:lnTo>
                <a:lnTo>
                  <a:pt x="1882013" y="426338"/>
                </a:lnTo>
                <a:lnTo>
                  <a:pt x="1903063" y="373729"/>
                </a:lnTo>
                <a:lnTo>
                  <a:pt x="1897800" y="346114"/>
                </a:lnTo>
                <a:lnTo>
                  <a:pt x="1882013" y="322071"/>
                </a:lnTo>
                <a:lnTo>
                  <a:pt x="1858011" y="305498"/>
                </a:lnTo>
                <a:lnTo>
                  <a:pt x="1830593" y="29997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2843808" y="188071"/>
            <a:ext cx="439248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u="sng" spc="-5" dirty="0" err="1" smtClean="0">
                <a:latin typeface="Microsoft JhengHei"/>
                <a:cs typeface="Microsoft JhengHei"/>
              </a:rPr>
              <a:t>環</a:t>
            </a:r>
            <a:r>
              <a:rPr sz="3200" b="1" u="sng" spc="-5" dirty="0" err="1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保集點</a:t>
            </a:r>
            <a:r>
              <a:rPr lang="zh-TW" altLang="en-US" sz="2800" b="1" spc="-5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不只是一個</a:t>
            </a:r>
            <a:r>
              <a:rPr lang="en-US" altLang="zh-TW" sz="2800" b="1" spc="-5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APP</a:t>
            </a:r>
            <a:endParaRPr sz="2800" dirty="0" smtClean="0">
              <a:latin typeface="微軟正黑體" pitchFamily="34" charset="-120"/>
              <a:ea typeface="微軟正黑體" pitchFamily="34" charset="-120"/>
              <a:cs typeface="Microsoft JhengHei"/>
            </a:endParaRPr>
          </a:p>
        </p:txBody>
      </p:sp>
      <p:sp>
        <p:nvSpPr>
          <p:cNvPr id="19" name="object 16"/>
          <p:cNvSpPr txBox="1"/>
          <p:nvPr/>
        </p:nvSpPr>
        <p:spPr>
          <a:xfrm>
            <a:off x="6588224" y="2473102"/>
            <a:ext cx="25557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90"/>
              </a:lnSpc>
            </a:pPr>
            <a:r>
              <a:rPr sz="4000" b="1" dirty="0" smtClean="0">
                <a:solidFill>
                  <a:srgbClr val="09A29A"/>
                </a:solidFill>
                <a:latin typeface="Arial"/>
                <a:cs typeface="Arial"/>
              </a:rPr>
              <a:t>“</a:t>
            </a:r>
            <a:r>
              <a:rPr sz="4000" b="1" spc="-5" dirty="0" err="1">
                <a:solidFill>
                  <a:srgbClr val="09A29A"/>
                </a:solidFill>
                <a:latin typeface="Microsoft JhengHei"/>
                <a:cs typeface="Microsoft JhengHei"/>
              </a:rPr>
              <a:t>環保</a:t>
            </a:r>
            <a:r>
              <a:rPr sz="4000" b="1" dirty="0" smtClean="0">
                <a:solidFill>
                  <a:srgbClr val="09A29A"/>
                </a:solidFill>
                <a:latin typeface="Arial"/>
                <a:cs typeface="Arial"/>
              </a:rPr>
              <a:t>”</a:t>
            </a:r>
            <a:endParaRPr lang="en-US" sz="4000" b="1" dirty="0" smtClean="0">
              <a:solidFill>
                <a:srgbClr val="09A29A"/>
              </a:solidFill>
              <a:latin typeface="Arial"/>
              <a:cs typeface="Arial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79512" y="1340768"/>
            <a:ext cx="5976664" cy="4464496"/>
            <a:chOff x="284988" y="3138540"/>
            <a:chExt cx="5295123" cy="2954756"/>
          </a:xfrm>
        </p:grpSpPr>
        <p:sp>
          <p:nvSpPr>
            <p:cNvPr id="9" name="object 6"/>
            <p:cNvSpPr/>
            <p:nvPr/>
          </p:nvSpPr>
          <p:spPr>
            <a:xfrm>
              <a:off x="284988" y="3232141"/>
              <a:ext cx="5295123" cy="2861155"/>
            </a:xfrm>
            <a:custGeom>
              <a:avLst/>
              <a:gdLst/>
              <a:ahLst/>
              <a:cxnLst/>
              <a:rect l="l" t="t" r="r" b="b"/>
              <a:pathLst>
                <a:path w="6181725" h="3866515">
                  <a:moveTo>
                    <a:pt x="4441698" y="0"/>
                  </a:moveTo>
                  <a:lnTo>
                    <a:pt x="0" y="0"/>
                  </a:lnTo>
                  <a:lnTo>
                    <a:pt x="0" y="3866388"/>
                  </a:lnTo>
                  <a:lnTo>
                    <a:pt x="4441698" y="3866388"/>
                  </a:lnTo>
                  <a:lnTo>
                    <a:pt x="4489247" y="3861780"/>
                  </a:lnTo>
                  <a:lnTo>
                    <a:pt x="4538419" y="3849095"/>
                  </a:lnTo>
                  <a:lnTo>
                    <a:pt x="4585011" y="3830040"/>
                  </a:lnTo>
                  <a:lnTo>
                    <a:pt x="4624825" y="3806322"/>
                  </a:lnTo>
                  <a:lnTo>
                    <a:pt x="4653661" y="3779647"/>
                  </a:lnTo>
                  <a:lnTo>
                    <a:pt x="6028329" y="2212975"/>
                  </a:lnTo>
                  <a:lnTo>
                    <a:pt x="5762244" y="2212975"/>
                  </a:lnTo>
                  <a:lnTo>
                    <a:pt x="5755005" y="2211324"/>
                  </a:lnTo>
                  <a:lnTo>
                    <a:pt x="5747639" y="2207895"/>
                  </a:lnTo>
                  <a:lnTo>
                    <a:pt x="5732601" y="2198586"/>
                  </a:lnTo>
                  <a:lnTo>
                    <a:pt x="5724207" y="2186860"/>
                  </a:lnTo>
                  <a:lnTo>
                    <a:pt x="5722671" y="2174158"/>
                  </a:lnTo>
                  <a:lnTo>
                    <a:pt x="5728208" y="2161921"/>
                  </a:lnTo>
                  <a:lnTo>
                    <a:pt x="5879211" y="1978279"/>
                  </a:lnTo>
                  <a:lnTo>
                    <a:pt x="5728208" y="1796288"/>
                  </a:lnTo>
                  <a:lnTo>
                    <a:pt x="5722671" y="1783095"/>
                  </a:lnTo>
                  <a:lnTo>
                    <a:pt x="5724207" y="1769903"/>
                  </a:lnTo>
                  <a:lnTo>
                    <a:pt x="5732601" y="1757997"/>
                  </a:lnTo>
                  <a:lnTo>
                    <a:pt x="5747639" y="1748663"/>
                  </a:lnTo>
                  <a:lnTo>
                    <a:pt x="5765133" y="1744803"/>
                  </a:lnTo>
                  <a:lnTo>
                    <a:pt x="6025189" y="1744803"/>
                  </a:lnTo>
                  <a:lnTo>
                    <a:pt x="4653661" y="86741"/>
                  </a:lnTo>
                  <a:lnTo>
                    <a:pt x="4624825" y="60065"/>
                  </a:lnTo>
                  <a:lnTo>
                    <a:pt x="4585011" y="36347"/>
                  </a:lnTo>
                  <a:lnTo>
                    <a:pt x="4538419" y="17292"/>
                  </a:lnTo>
                  <a:lnTo>
                    <a:pt x="4489247" y="4607"/>
                  </a:lnTo>
                  <a:lnTo>
                    <a:pt x="4441698" y="0"/>
                  </a:lnTo>
                  <a:close/>
                </a:path>
                <a:path w="6181725" h="3866515">
                  <a:moveTo>
                    <a:pt x="6025189" y="1744803"/>
                  </a:moveTo>
                  <a:lnTo>
                    <a:pt x="5765133" y="1744803"/>
                  </a:lnTo>
                  <a:lnTo>
                    <a:pt x="5783294" y="1745884"/>
                  </a:lnTo>
                  <a:lnTo>
                    <a:pt x="5800074" y="1751752"/>
                  </a:lnTo>
                  <a:lnTo>
                    <a:pt x="5813425" y="1762252"/>
                  </a:lnTo>
                  <a:lnTo>
                    <a:pt x="5991352" y="1978279"/>
                  </a:lnTo>
                  <a:lnTo>
                    <a:pt x="5813425" y="2195957"/>
                  </a:lnTo>
                  <a:lnTo>
                    <a:pt x="5804884" y="2202955"/>
                  </a:lnTo>
                  <a:lnTo>
                    <a:pt x="5794533" y="2208323"/>
                  </a:lnTo>
                  <a:lnTo>
                    <a:pt x="5783278" y="2211762"/>
                  </a:lnTo>
                  <a:lnTo>
                    <a:pt x="5772023" y="2212975"/>
                  </a:lnTo>
                  <a:lnTo>
                    <a:pt x="6028329" y="2212975"/>
                  </a:lnTo>
                  <a:lnTo>
                    <a:pt x="6152134" y="2071877"/>
                  </a:lnTo>
                  <a:lnTo>
                    <a:pt x="6174025" y="2032269"/>
                  </a:lnTo>
                  <a:lnTo>
                    <a:pt x="6181344" y="1985137"/>
                  </a:lnTo>
                  <a:lnTo>
                    <a:pt x="6179512" y="1961026"/>
                  </a:lnTo>
                  <a:lnTo>
                    <a:pt x="6174025" y="1937893"/>
                  </a:lnTo>
                  <a:lnTo>
                    <a:pt x="6164895" y="1916664"/>
                  </a:lnTo>
                  <a:lnTo>
                    <a:pt x="6152134" y="1898269"/>
                  </a:lnTo>
                  <a:lnTo>
                    <a:pt x="6025189" y="1744803"/>
                  </a:lnTo>
                  <a:close/>
                </a:path>
              </a:pathLst>
            </a:custGeom>
            <a:solidFill>
              <a:srgbClr val="B1C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284988" y="3138540"/>
              <a:ext cx="4818644" cy="2058114"/>
            </a:xfrm>
            <a:custGeom>
              <a:avLst/>
              <a:gdLst/>
              <a:ahLst/>
              <a:cxnLst/>
              <a:rect l="l" t="t" r="r" b="b"/>
              <a:pathLst>
                <a:path w="5625465" h="2781300">
                  <a:moveTo>
                    <a:pt x="4470146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4470146" y="2781300"/>
                  </a:lnTo>
                  <a:lnTo>
                    <a:pt x="4510756" y="2775581"/>
                  </a:lnTo>
                  <a:lnTo>
                    <a:pt x="4554140" y="2760503"/>
                  </a:lnTo>
                  <a:lnTo>
                    <a:pt x="4592929" y="2739187"/>
                  </a:lnTo>
                  <a:lnTo>
                    <a:pt x="4619752" y="2714752"/>
                  </a:lnTo>
                  <a:lnTo>
                    <a:pt x="5454572" y="1672463"/>
                  </a:lnTo>
                  <a:lnTo>
                    <a:pt x="5191125" y="1672463"/>
                  </a:lnTo>
                  <a:lnTo>
                    <a:pt x="5181219" y="1670685"/>
                  </a:lnTo>
                  <a:lnTo>
                    <a:pt x="5173853" y="1666875"/>
                  </a:lnTo>
                  <a:lnTo>
                    <a:pt x="5159833" y="1656774"/>
                  </a:lnTo>
                  <a:lnTo>
                    <a:pt x="5151516" y="1644078"/>
                  </a:lnTo>
                  <a:lnTo>
                    <a:pt x="5150082" y="1630334"/>
                  </a:lnTo>
                  <a:lnTo>
                    <a:pt x="5156708" y="1617090"/>
                  </a:lnTo>
                  <a:lnTo>
                    <a:pt x="5308727" y="1417447"/>
                  </a:lnTo>
                  <a:lnTo>
                    <a:pt x="5156708" y="1219708"/>
                  </a:lnTo>
                  <a:lnTo>
                    <a:pt x="5150082" y="1205362"/>
                  </a:lnTo>
                  <a:lnTo>
                    <a:pt x="5151516" y="1191053"/>
                  </a:lnTo>
                  <a:lnTo>
                    <a:pt x="5159833" y="1178149"/>
                  </a:lnTo>
                  <a:lnTo>
                    <a:pt x="5173853" y="1168019"/>
                  </a:lnTo>
                  <a:lnTo>
                    <a:pt x="5192819" y="1163802"/>
                  </a:lnTo>
                  <a:lnTo>
                    <a:pt x="5460891" y="1163802"/>
                  </a:lnTo>
                  <a:lnTo>
                    <a:pt x="4619752" y="64642"/>
                  </a:lnTo>
                  <a:lnTo>
                    <a:pt x="4592929" y="41308"/>
                  </a:lnTo>
                  <a:lnTo>
                    <a:pt x="4554140" y="20558"/>
                  </a:lnTo>
                  <a:lnTo>
                    <a:pt x="4510756" y="5689"/>
                  </a:lnTo>
                  <a:lnTo>
                    <a:pt x="4470146" y="0"/>
                  </a:lnTo>
                  <a:close/>
                </a:path>
                <a:path w="5625465" h="2781300">
                  <a:moveTo>
                    <a:pt x="5460891" y="1163802"/>
                  </a:moveTo>
                  <a:lnTo>
                    <a:pt x="5192819" y="1163802"/>
                  </a:lnTo>
                  <a:lnTo>
                    <a:pt x="5211572" y="1164955"/>
                  </a:lnTo>
                  <a:lnTo>
                    <a:pt x="5228038" y="1171322"/>
                  </a:lnTo>
                  <a:lnTo>
                    <a:pt x="5240147" y="1182751"/>
                  </a:lnTo>
                  <a:lnTo>
                    <a:pt x="5421503" y="1417447"/>
                  </a:lnTo>
                  <a:lnTo>
                    <a:pt x="5240147" y="1654048"/>
                  </a:lnTo>
                  <a:lnTo>
                    <a:pt x="5232939" y="1661586"/>
                  </a:lnTo>
                  <a:lnTo>
                    <a:pt x="5222970" y="1667398"/>
                  </a:lnTo>
                  <a:lnTo>
                    <a:pt x="5211143" y="1671139"/>
                  </a:lnTo>
                  <a:lnTo>
                    <a:pt x="5198364" y="1672463"/>
                  </a:lnTo>
                  <a:lnTo>
                    <a:pt x="5454572" y="1672463"/>
                  </a:lnTo>
                  <a:lnTo>
                    <a:pt x="5605526" y="1483995"/>
                  </a:lnTo>
                  <a:lnTo>
                    <a:pt x="5623403" y="1439525"/>
                  </a:lnTo>
                  <a:lnTo>
                    <a:pt x="5625084" y="1417447"/>
                  </a:lnTo>
                  <a:lnTo>
                    <a:pt x="5623403" y="1396416"/>
                  </a:lnTo>
                  <a:lnTo>
                    <a:pt x="5618972" y="1378172"/>
                  </a:lnTo>
                  <a:lnTo>
                    <a:pt x="5612707" y="1363404"/>
                  </a:lnTo>
                  <a:lnTo>
                    <a:pt x="5605526" y="1352803"/>
                  </a:lnTo>
                  <a:lnTo>
                    <a:pt x="5460891" y="1163802"/>
                  </a:lnTo>
                  <a:close/>
                </a:path>
              </a:pathLst>
            </a:custGeom>
            <a:solidFill>
              <a:srgbClr val="16A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284988" y="3138540"/>
              <a:ext cx="4336725" cy="989117"/>
            </a:xfrm>
            <a:custGeom>
              <a:avLst/>
              <a:gdLst/>
              <a:ahLst/>
              <a:cxnLst/>
              <a:rect l="l" t="t" r="r" b="b"/>
              <a:pathLst>
                <a:path w="5062855" h="1336675">
                  <a:moveTo>
                    <a:pt x="4499610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4499610" y="1336548"/>
                  </a:lnTo>
                  <a:lnTo>
                    <a:pt x="4522178" y="1332926"/>
                  </a:lnTo>
                  <a:lnTo>
                    <a:pt x="4548425" y="1323863"/>
                  </a:lnTo>
                  <a:lnTo>
                    <a:pt x="4571886" y="1312062"/>
                  </a:lnTo>
                  <a:lnTo>
                    <a:pt x="4586097" y="1300226"/>
                  </a:lnTo>
                  <a:lnTo>
                    <a:pt x="4888017" y="917575"/>
                  </a:lnTo>
                  <a:lnTo>
                    <a:pt x="4613275" y="917575"/>
                  </a:lnTo>
                  <a:lnTo>
                    <a:pt x="4605909" y="915797"/>
                  </a:lnTo>
                  <a:lnTo>
                    <a:pt x="4598416" y="912240"/>
                  </a:lnTo>
                  <a:lnTo>
                    <a:pt x="4583195" y="903027"/>
                  </a:lnTo>
                  <a:lnTo>
                    <a:pt x="4574667" y="890444"/>
                  </a:lnTo>
                  <a:lnTo>
                    <a:pt x="4573091" y="876504"/>
                  </a:lnTo>
                  <a:lnTo>
                    <a:pt x="4578731" y="863219"/>
                  </a:lnTo>
                  <a:lnTo>
                    <a:pt x="4731766" y="667385"/>
                  </a:lnTo>
                  <a:lnTo>
                    <a:pt x="4578731" y="473328"/>
                  </a:lnTo>
                  <a:lnTo>
                    <a:pt x="4573091" y="459293"/>
                  </a:lnTo>
                  <a:lnTo>
                    <a:pt x="4574667" y="445436"/>
                  </a:lnTo>
                  <a:lnTo>
                    <a:pt x="4583195" y="433270"/>
                  </a:lnTo>
                  <a:lnTo>
                    <a:pt x="4598416" y="424307"/>
                  </a:lnTo>
                  <a:lnTo>
                    <a:pt x="4616138" y="419201"/>
                  </a:lnTo>
                  <a:lnTo>
                    <a:pt x="4888197" y="419201"/>
                  </a:lnTo>
                  <a:lnTo>
                    <a:pt x="4586097" y="36322"/>
                  </a:lnTo>
                  <a:lnTo>
                    <a:pt x="4571886" y="24485"/>
                  </a:lnTo>
                  <a:lnTo>
                    <a:pt x="4548425" y="12684"/>
                  </a:lnTo>
                  <a:lnTo>
                    <a:pt x="4522178" y="3621"/>
                  </a:lnTo>
                  <a:lnTo>
                    <a:pt x="4499610" y="0"/>
                  </a:lnTo>
                  <a:close/>
                </a:path>
                <a:path w="5062855" h="1336675">
                  <a:moveTo>
                    <a:pt x="4888197" y="419201"/>
                  </a:moveTo>
                  <a:lnTo>
                    <a:pt x="4616138" y="419201"/>
                  </a:lnTo>
                  <a:lnTo>
                    <a:pt x="4634563" y="419846"/>
                  </a:lnTo>
                  <a:lnTo>
                    <a:pt x="4651583" y="425896"/>
                  </a:lnTo>
                  <a:lnTo>
                    <a:pt x="4665091" y="437007"/>
                  </a:lnTo>
                  <a:lnTo>
                    <a:pt x="4847844" y="667385"/>
                  </a:lnTo>
                  <a:lnTo>
                    <a:pt x="4665091" y="899540"/>
                  </a:lnTo>
                  <a:lnTo>
                    <a:pt x="4656792" y="906912"/>
                  </a:lnTo>
                  <a:lnTo>
                    <a:pt x="4646898" y="912606"/>
                  </a:lnTo>
                  <a:lnTo>
                    <a:pt x="4635623" y="916275"/>
                  </a:lnTo>
                  <a:lnTo>
                    <a:pt x="4623181" y="917575"/>
                  </a:lnTo>
                  <a:lnTo>
                    <a:pt x="4888017" y="917575"/>
                  </a:lnTo>
                  <a:lnTo>
                    <a:pt x="5055362" y="705485"/>
                  </a:lnTo>
                  <a:lnTo>
                    <a:pt x="5062728" y="667385"/>
                  </a:lnTo>
                  <a:lnTo>
                    <a:pt x="5061916" y="653815"/>
                  </a:lnTo>
                  <a:lnTo>
                    <a:pt x="5059949" y="643127"/>
                  </a:lnTo>
                  <a:lnTo>
                    <a:pt x="5057530" y="635488"/>
                  </a:lnTo>
                  <a:lnTo>
                    <a:pt x="5055362" y="631063"/>
                  </a:lnTo>
                  <a:lnTo>
                    <a:pt x="4888197" y="419201"/>
                  </a:lnTo>
                  <a:close/>
                </a:path>
              </a:pathLst>
            </a:custGeom>
            <a:solidFill>
              <a:srgbClr val="00C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 txBox="1"/>
            <p:nvPr/>
          </p:nvSpPr>
          <p:spPr>
            <a:xfrm>
              <a:off x="1403648" y="5486576"/>
              <a:ext cx="2455827" cy="3815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400" b="1" spc="-5" dirty="0">
                  <a:solidFill>
                    <a:srgbClr val="FFFFFF"/>
                  </a:solidFill>
                  <a:latin typeface="Microsoft JhengHei"/>
                  <a:cs typeface="Microsoft JhengHei"/>
                </a:rPr>
                <a:t>鼓勵落實</a:t>
              </a:r>
              <a:r>
                <a:rPr sz="2400" b="1" spc="-5" dirty="0">
                  <a:solidFill>
                    <a:srgbClr val="FFFF00"/>
                  </a:solidFill>
                  <a:latin typeface="Microsoft JhengHei"/>
                  <a:cs typeface="Microsoft JhengHei"/>
                </a:rPr>
                <a:t>環保行為</a:t>
              </a:r>
              <a:endParaRPr sz="2400" dirty="0">
                <a:latin typeface="Microsoft JhengHei"/>
                <a:cs typeface="Microsoft JhengHei"/>
              </a:endParaRPr>
            </a:p>
          </p:txBody>
        </p:sp>
        <p:sp>
          <p:nvSpPr>
            <p:cNvPr id="14" name="object 11"/>
            <p:cNvSpPr/>
            <p:nvPr/>
          </p:nvSpPr>
          <p:spPr>
            <a:xfrm>
              <a:off x="539551" y="5378435"/>
              <a:ext cx="638589" cy="5293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467544" y="4377631"/>
              <a:ext cx="710597" cy="6378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矩形 24"/>
            <p:cNvSpPr/>
            <p:nvPr/>
          </p:nvSpPr>
          <p:spPr>
            <a:xfrm>
              <a:off x="395536" y="3501008"/>
              <a:ext cx="3096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44244">
                <a:lnSpc>
                  <a:spcPct val="100000"/>
                </a:lnSpc>
                <a:spcBef>
                  <a:spcPts val="5"/>
                </a:spcBef>
              </a:pPr>
              <a:r>
                <a:rPr lang="zh-TW" altLang="en-US" sz="2400" b="1" spc="-5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Microsoft JhengHei"/>
                </a:rPr>
                <a:t>響應</a:t>
              </a:r>
              <a:r>
                <a:rPr lang="zh-TW" altLang="en-US" sz="2400" b="1" spc="-5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  <a:cs typeface="Microsoft JhengHei"/>
                </a:rPr>
                <a:t>綠色生活</a:t>
              </a:r>
              <a:endParaRPr lang="zh-TW" altLang="en-US" sz="2400" dirty="0">
                <a:latin typeface="微軟正黑體" pitchFamily="34" charset="-120"/>
                <a:ea typeface="微軟正黑體" pitchFamily="34" charset="-120"/>
                <a:cs typeface="Microsoft JhengHei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95536" y="4509120"/>
              <a:ext cx="35952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44244">
                <a:lnSpc>
                  <a:spcPct val="100000"/>
                </a:lnSpc>
                <a:spcBef>
                  <a:spcPts val="5"/>
                </a:spcBef>
              </a:pPr>
              <a:r>
                <a:rPr lang="zh-TW" altLang="en-US" sz="2400" b="1" spc="-5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Microsoft JhengHei"/>
                </a:rPr>
                <a:t>引導選購</a:t>
              </a:r>
              <a:r>
                <a:rPr lang="zh-TW" altLang="en-US" sz="2400" b="1" spc="-5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  <a:cs typeface="Microsoft JhengHei"/>
                </a:rPr>
                <a:t>綠色產品</a:t>
              </a:r>
              <a:endParaRPr lang="zh-TW" altLang="en-US" sz="2400" dirty="0">
                <a:latin typeface="微軟正黑體" pitchFamily="34" charset="-120"/>
                <a:ea typeface="微軟正黑體" pitchFamily="34" charset="-120"/>
                <a:cs typeface="Microsoft JhengHei"/>
              </a:endParaRPr>
            </a:p>
          </p:txBody>
        </p:sp>
        <p:sp>
          <p:nvSpPr>
            <p:cNvPr id="27" name="object 12"/>
            <p:cNvSpPr/>
            <p:nvPr/>
          </p:nvSpPr>
          <p:spPr>
            <a:xfrm>
              <a:off x="412581" y="3376827"/>
              <a:ext cx="782605" cy="535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矩形 31"/>
          <p:cNvSpPr/>
          <p:nvPr/>
        </p:nvSpPr>
        <p:spPr>
          <a:xfrm>
            <a:off x="5560968" y="1772816"/>
            <a:ext cx="3583032" cy="540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0">
              <a:lnSpc>
                <a:spcPts val="3829"/>
              </a:lnSpc>
              <a:spcBef>
                <a:spcPts val="100"/>
              </a:spcBef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當你可以選擇的時候</a:t>
            </a:r>
            <a:endParaRPr lang="zh-TW" altLang="en-US" sz="2800" dirty="0">
              <a:latin typeface="微軟正黑體" pitchFamily="34" charset="-120"/>
              <a:ea typeface="微軟正黑體" pitchFamily="34" charset="-120"/>
              <a:cs typeface="Microsoft JhengHei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44208" y="3284984"/>
            <a:ext cx="2351926" cy="636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479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就是你的選擇</a:t>
            </a:r>
            <a:endParaRPr lang="zh-TW" altLang="en-US" sz="2800" dirty="0">
              <a:latin typeface="微軟正黑體" pitchFamily="34" charset="-120"/>
              <a:ea typeface="微軟正黑體" pitchFamily="34" charset="-120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object 2"/>
          <p:cNvSpPr/>
          <p:nvPr/>
        </p:nvSpPr>
        <p:spPr>
          <a:xfrm>
            <a:off x="5673852" y="5079491"/>
            <a:ext cx="3470275" cy="1774189"/>
          </a:xfrm>
          <a:custGeom>
            <a:avLst/>
            <a:gdLst/>
            <a:ahLst/>
            <a:cxnLst/>
            <a:rect l="l" t="t" r="r" b="b"/>
            <a:pathLst>
              <a:path w="3470275" h="1774190">
                <a:moveTo>
                  <a:pt x="3470148" y="0"/>
                </a:moveTo>
                <a:lnTo>
                  <a:pt x="3463544" y="6603"/>
                </a:lnTo>
                <a:lnTo>
                  <a:pt x="3447756" y="30646"/>
                </a:lnTo>
                <a:lnTo>
                  <a:pt x="3442493" y="58261"/>
                </a:lnTo>
                <a:lnTo>
                  <a:pt x="3447756" y="86113"/>
                </a:lnTo>
                <a:lnTo>
                  <a:pt x="3463544" y="110870"/>
                </a:lnTo>
                <a:lnTo>
                  <a:pt x="3470148" y="115061"/>
                </a:lnTo>
                <a:lnTo>
                  <a:pt x="3470148" y="0"/>
                </a:lnTo>
                <a:close/>
              </a:path>
              <a:path w="3470275" h="1774190">
                <a:moveTo>
                  <a:pt x="1351137" y="441737"/>
                </a:moveTo>
                <a:lnTo>
                  <a:pt x="1323719" y="447000"/>
                </a:lnTo>
                <a:lnTo>
                  <a:pt x="1299702" y="462803"/>
                </a:lnTo>
                <a:lnTo>
                  <a:pt x="0" y="1773935"/>
                </a:lnTo>
                <a:lnTo>
                  <a:pt x="205867" y="1773935"/>
                </a:lnTo>
                <a:lnTo>
                  <a:pt x="1402461" y="566927"/>
                </a:lnTo>
                <a:lnTo>
                  <a:pt x="1418963" y="542921"/>
                </a:lnTo>
                <a:lnTo>
                  <a:pt x="1424463" y="515348"/>
                </a:lnTo>
                <a:lnTo>
                  <a:pt x="1418963" y="487530"/>
                </a:lnTo>
                <a:lnTo>
                  <a:pt x="1402461" y="462787"/>
                </a:lnTo>
                <a:lnTo>
                  <a:pt x="1378531" y="447000"/>
                </a:lnTo>
                <a:lnTo>
                  <a:pt x="1351137" y="441737"/>
                </a:lnTo>
                <a:close/>
              </a:path>
              <a:path w="3470275" h="1774190">
                <a:moveTo>
                  <a:pt x="1520555" y="612463"/>
                </a:moveTo>
                <a:lnTo>
                  <a:pt x="1493137" y="617974"/>
                </a:lnTo>
                <a:lnTo>
                  <a:pt x="1469136" y="634504"/>
                </a:lnTo>
                <a:lnTo>
                  <a:pt x="338836" y="1773935"/>
                </a:lnTo>
                <a:lnTo>
                  <a:pt x="544830" y="1773935"/>
                </a:lnTo>
                <a:lnTo>
                  <a:pt x="1571878" y="738581"/>
                </a:lnTo>
                <a:lnTo>
                  <a:pt x="1587738" y="713880"/>
                </a:lnTo>
                <a:lnTo>
                  <a:pt x="1593024" y="686080"/>
                </a:lnTo>
                <a:lnTo>
                  <a:pt x="1587738" y="658512"/>
                </a:lnTo>
                <a:lnTo>
                  <a:pt x="1571878" y="634504"/>
                </a:lnTo>
                <a:lnTo>
                  <a:pt x="1547949" y="617974"/>
                </a:lnTo>
                <a:lnTo>
                  <a:pt x="1520555" y="612463"/>
                </a:lnTo>
                <a:close/>
              </a:path>
              <a:path w="3470275" h="1774190">
                <a:moveTo>
                  <a:pt x="1450070" y="1025607"/>
                </a:moveTo>
                <a:lnTo>
                  <a:pt x="1422652" y="1030889"/>
                </a:lnTo>
                <a:lnTo>
                  <a:pt x="1398651" y="1046733"/>
                </a:lnTo>
                <a:lnTo>
                  <a:pt x="677799" y="1773935"/>
                </a:lnTo>
                <a:lnTo>
                  <a:pt x="883793" y="1773935"/>
                </a:lnTo>
                <a:lnTo>
                  <a:pt x="1501394" y="1150835"/>
                </a:lnTo>
                <a:lnTo>
                  <a:pt x="1517253" y="1126820"/>
                </a:lnTo>
                <a:lnTo>
                  <a:pt x="1522539" y="1099246"/>
                </a:lnTo>
                <a:lnTo>
                  <a:pt x="1517253" y="1071442"/>
                </a:lnTo>
                <a:lnTo>
                  <a:pt x="1501394" y="1046733"/>
                </a:lnTo>
                <a:lnTo>
                  <a:pt x="1477464" y="1030889"/>
                </a:lnTo>
                <a:lnTo>
                  <a:pt x="1450070" y="1025607"/>
                </a:lnTo>
                <a:close/>
              </a:path>
              <a:path w="3470275" h="1774190">
                <a:moveTo>
                  <a:pt x="2352436" y="457517"/>
                </a:moveTo>
                <a:lnTo>
                  <a:pt x="2324963" y="462803"/>
                </a:lnTo>
                <a:lnTo>
                  <a:pt x="2300478" y="478662"/>
                </a:lnTo>
                <a:lnTo>
                  <a:pt x="1016634" y="1773935"/>
                </a:lnTo>
                <a:lnTo>
                  <a:pt x="1223264" y="1773935"/>
                </a:lnTo>
                <a:lnTo>
                  <a:pt x="2404491" y="582739"/>
                </a:lnTo>
                <a:lnTo>
                  <a:pt x="2420278" y="558719"/>
                </a:lnTo>
                <a:lnTo>
                  <a:pt x="2425541" y="531139"/>
                </a:lnTo>
                <a:lnTo>
                  <a:pt x="2420278" y="503340"/>
                </a:lnTo>
                <a:lnTo>
                  <a:pt x="2404491" y="478662"/>
                </a:lnTo>
                <a:lnTo>
                  <a:pt x="2379934" y="462803"/>
                </a:lnTo>
                <a:lnTo>
                  <a:pt x="2352436" y="457517"/>
                </a:lnTo>
                <a:close/>
              </a:path>
              <a:path w="3470275" h="1774190">
                <a:moveTo>
                  <a:pt x="2118502" y="1033281"/>
                </a:moveTo>
                <a:lnTo>
                  <a:pt x="2091108" y="1038794"/>
                </a:lnTo>
                <a:lnTo>
                  <a:pt x="2067178" y="1055331"/>
                </a:lnTo>
                <a:lnTo>
                  <a:pt x="1354836" y="1773935"/>
                </a:lnTo>
                <a:lnTo>
                  <a:pt x="1560702" y="1773935"/>
                </a:lnTo>
                <a:lnTo>
                  <a:pt x="2169922" y="1159421"/>
                </a:lnTo>
                <a:lnTo>
                  <a:pt x="2186424" y="1134713"/>
                </a:lnTo>
                <a:lnTo>
                  <a:pt x="2191924" y="1106909"/>
                </a:lnTo>
                <a:lnTo>
                  <a:pt x="2186424" y="1079339"/>
                </a:lnTo>
                <a:lnTo>
                  <a:pt x="2169922" y="1055331"/>
                </a:lnTo>
                <a:lnTo>
                  <a:pt x="2145920" y="1038794"/>
                </a:lnTo>
                <a:lnTo>
                  <a:pt x="2118502" y="1033281"/>
                </a:lnTo>
                <a:close/>
              </a:path>
              <a:path w="3470275" h="1774190">
                <a:moveTo>
                  <a:pt x="3359530" y="141192"/>
                </a:moveTo>
                <a:lnTo>
                  <a:pt x="3332071" y="146692"/>
                </a:lnTo>
                <a:lnTo>
                  <a:pt x="3307588" y="163194"/>
                </a:lnTo>
                <a:lnTo>
                  <a:pt x="1710308" y="1773935"/>
                </a:lnTo>
                <a:lnTo>
                  <a:pt x="1916176" y="1773935"/>
                </a:lnTo>
                <a:lnTo>
                  <a:pt x="3411474" y="266064"/>
                </a:lnTo>
                <a:lnTo>
                  <a:pt x="3427333" y="242061"/>
                </a:lnTo>
                <a:lnTo>
                  <a:pt x="3432619" y="214629"/>
                </a:lnTo>
                <a:lnTo>
                  <a:pt x="3427333" y="187197"/>
                </a:lnTo>
                <a:lnTo>
                  <a:pt x="3411474" y="163194"/>
                </a:lnTo>
                <a:lnTo>
                  <a:pt x="3386990" y="146692"/>
                </a:lnTo>
                <a:lnTo>
                  <a:pt x="3359530" y="141192"/>
                </a:lnTo>
                <a:close/>
              </a:path>
              <a:path w="3470275" h="1774190">
                <a:moveTo>
                  <a:pt x="3470148" y="341375"/>
                </a:moveTo>
                <a:lnTo>
                  <a:pt x="3349582" y="462803"/>
                </a:lnTo>
                <a:lnTo>
                  <a:pt x="2925213" y="890562"/>
                </a:lnTo>
                <a:lnTo>
                  <a:pt x="2049018" y="1773935"/>
                </a:lnTo>
                <a:lnTo>
                  <a:pt x="2255774" y="1773935"/>
                </a:lnTo>
                <a:lnTo>
                  <a:pt x="3470148" y="549186"/>
                </a:lnTo>
                <a:lnTo>
                  <a:pt x="3470148" y="341375"/>
                </a:lnTo>
                <a:close/>
              </a:path>
              <a:path w="3470275" h="1774190">
                <a:moveTo>
                  <a:pt x="3464687" y="718413"/>
                </a:moveTo>
                <a:lnTo>
                  <a:pt x="3424396" y="730291"/>
                </a:lnTo>
                <a:lnTo>
                  <a:pt x="2387473" y="1773935"/>
                </a:lnTo>
                <a:lnTo>
                  <a:pt x="2594102" y="1773935"/>
                </a:lnTo>
                <a:lnTo>
                  <a:pt x="3470072" y="890562"/>
                </a:lnTo>
                <a:lnTo>
                  <a:pt x="3470148" y="719467"/>
                </a:lnTo>
                <a:lnTo>
                  <a:pt x="3464687" y="718413"/>
                </a:lnTo>
                <a:close/>
              </a:path>
              <a:path w="3470275" h="1774190">
                <a:moveTo>
                  <a:pt x="3470148" y="1025029"/>
                </a:moveTo>
                <a:lnTo>
                  <a:pt x="2727452" y="1773935"/>
                </a:lnTo>
                <a:lnTo>
                  <a:pt x="2934207" y="1773935"/>
                </a:lnTo>
                <a:lnTo>
                  <a:pt x="3470148" y="1233754"/>
                </a:lnTo>
                <a:lnTo>
                  <a:pt x="3470148" y="1025029"/>
                </a:lnTo>
                <a:close/>
              </a:path>
              <a:path w="3470275" h="1774190">
                <a:moveTo>
                  <a:pt x="3470148" y="1366354"/>
                </a:moveTo>
                <a:lnTo>
                  <a:pt x="3466465" y="1370126"/>
                </a:lnTo>
                <a:lnTo>
                  <a:pt x="3066033" y="1773935"/>
                </a:lnTo>
                <a:lnTo>
                  <a:pt x="3272028" y="1773935"/>
                </a:lnTo>
                <a:lnTo>
                  <a:pt x="3470148" y="1574076"/>
                </a:lnTo>
                <a:lnTo>
                  <a:pt x="3470148" y="1366354"/>
                </a:lnTo>
                <a:close/>
              </a:path>
              <a:path w="3470275" h="1774190">
                <a:moveTo>
                  <a:pt x="2490851" y="659510"/>
                </a:moveTo>
                <a:lnTo>
                  <a:pt x="2439543" y="680656"/>
                </a:lnTo>
                <a:lnTo>
                  <a:pt x="2223134" y="898817"/>
                </a:lnTo>
                <a:lnTo>
                  <a:pt x="2202084" y="950455"/>
                </a:lnTo>
                <a:lnTo>
                  <a:pt x="2207347" y="978284"/>
                </a:lnTo>
                <a:lnTo>
                  <a:pt x="2234473" y="1012259"/>
                </a:lnTo>
                <a:lnTo>
                  <a:pt x="2274443" y="1024153"/>
                </a:lnTo>
                <a:lnTo>
                  <a:pt x="2288371" y="1022831"/>
                </a:lnTo>
                <a:lnTo>
                  <a:pt x="2325751" y="1003007"/>
                </a:lnTo>
                <a:lnTo>
                  <a:pt x="2542158" y="784834"/>
                </a:lnTo>
                <a:lnTo>
                  <a:pt x="2563304" y="732283"/>
                </a:lnTo>
                <a:lnTo>
                  <a:pt x="2558018" y="704687"/>
                </a:lnTo>
                <a:lnTo>
                  <a:pt x="2542158" y="680656"/>
                </a:lnTo>
                <a:lnTo>
                  <a:pt x="2518231" y="664797"/>
                </a:lnTo>
                <a:lnTo>
                  <a:pt x="2490851" y="659510"/>
                </a:lnTo>
                <a:close/>
              </a:path>
              <a:path w="3470275" h="1774190">
                <a:moveTo>
                  <a:pt x="1759188" y="714194"/>
                </a:moveTo>
                <a:lnTo>
                  <a:pt x="1707769" y="735291"/>
                </a:lnTo>
                <a:lnTo>
                  <a:pt x="1553718" y="890562"/>
                </a:lnTo>
                <a:lnTo>
                  <a:pt x="1531715" y="942986"/>
                </a:lnTo>
                <a:lnTo>
                  <a:pt x="1537215" y="970513"/>
                </a:lnTo>
                <a:lnTo>
                  <a:pt x="1565003" y="1004113"/>
                </a:lnTo>
                <a:lnTo>
                  <a:pt x="1605026" y="1016495"/>
                </a:lnTo>
                <a:lnTo>
                  <a:pt x="1618956" y="1015119"/>
                </a:lnTo>
                <a:lnTo>
                  <a:pt x="1656461" y="994486"/>
                </a:lnTo>
                <a:lnTo>
                  <a:pt x="1810512" y="839215"/>
                </a:lnTo>
                <a:lnTo>
                  <a:pt x="1831657" y="787706"/>
                </a:lnTo>
                <a:lnTo>
                  <a:pt x="1826371" y="759950"/>
                </a:lnTo>
                <a:lnTo>
                  <a:pt x="1810512" y="735291"/>
                </a:lnTo>
                <a:lnTo>
                  <a:pt x="1786578" y="719467"/>
                </a:lnTo>
                <a:lnTo>
                  <a:pt x="1759188" y="714194"/>
                </a:lnTo>
                <a:close/>
              </a:path>
              <a:path w="3470275" h="1774190">
                <a:moveTo>
                  <a:pt x="1925383" y="545903"/>
                </a:moveTo>
                <a:lnTo>
                  <a:pt x="1898046" y="551203"/>
                </a:lnTo>
                <a:lnTo>
                  <a:pt x="1874139" y="567105"/>
                </a:lnTo>
                <a:lnTo>
                  <a:pt x="1858279" y="591197"/>
                </a:lnTo>
                <a:lnTo>
                  <a:pt x="1852993" y="618859"/>
                </a:lnTo>
                <a:lnTo>
                  <a:pt x="1858279" y="646753"/>
                </a:lnTo>
                <a:lnTo>
                  <a:pt x="1885422" y="680813"/>
                </a:lnTo>
                <a:lnTo>
                  <a:pt x="1925320" y="692734"/>
                </a:lnTo>
                <a:lnTo>
                  <a:pt x="1939248" y="691410"/>
                </a:lnTo>
                <a:lnTo>
                  <a:pt x="1976627" y="671537"/>
                </a:lnTo>
                <a:lnTo>
                  <a:pt x="1997678" y="618859"/>
                </a:lnTo>
                <a:lnTo>
                  <a:pt x="1992415" y="591197"/>
                </a:lnTo>
                <a:lnTo>
                  <a:pt x="1976627" y="567105"/>
                </a:lnTo>
                <a:lnTo>
                  <a:pt x="1952720" y="551203"/>
                </a:lnTo>
                <a:lnTo>
                  <a:pt x="1925383" y="545903"/>
                </a:lnTo>
                <a:close/>
              </a:path>
              <a:path w="3470275" h="1774190">
                <a:moveTo>
                  <a:pt x="1830593" y="299973"/>
                </a:moveTo>
                <a:lnTo>
                  <a:pt x="1779270" y="322071"/>
                </a:lnTo>
                <a:lnTo>
                  <a:pt x="1625219" y="477900"/>
                </a:lnTo>
                <a:lnTo>
                  <a:pt x="1603120" y="529567"/>
                </a:lnTo>
                <a:lnTo>
                  <a:pt x="1608645" y="557421"/>
                </a:lnTo>
                <a:lnTo>
                  <a:pt x="1636504" y="591426"/>
                </a:lnTo>
                <a:lnTo>
                  <a:pt x="1676527" y="603326"/>
                </a:lnTo>
                <a:lnTo>
                  <a:pt x="1690457" y="602004"/>
                </a:lnTo>
                <a:lnTo>
                  <a:pt x="1727962" y="582167"/>
                </a:lnTo>
                <a:lnTo>
                  <a:pt x="1882013" y="426338"/>
                </a:lnTo>
                <a:lnTo>
                  <a:pt x="1903063" y="373729"/>
                </a:lnTo>
                <a:lnTo>
                  <a:pt x="1897800" y="346114"/>
                </a:lnTo>
                <a:lnTo>
                  <a:pt x="1882013" y="322071"/>
                </a:lnTo>
                <a:lnTo>
                  <a:pt x="1858011" y="305498"/>
                </a:lnTo>
                <a:lnTo>
                  <a:pt x="1830593" y="29997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矩形 23"/>
          <p:cNvSpPr/>
          <p:nvPr/>
        </p:nvSpPr>
        <p:spPr>
          <a:xfrm>
            <a:off x="1187624" y="0"/>
            <a:ext cx="448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如何下載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「環保集點」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31640" y="530344"/>
            <a:ext cx="4032016" cy="45719"/>
          </a:xfrm>
          <a:prstGeom prst="rect">
            <a:avLst/>
          </a:prstGeom>
          <a:solidFill>
            <a:srgbClr val="40D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403648" y="625420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下載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「環保集點」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APP</a:t>
            </a: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同意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個資聲明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註冊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免費加入會員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輸入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輸入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基本資料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圖片 16" descr="109環保集點a3手板A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74491"/>
            <a:ext cx="6624736" cy="468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13"/>
          <p:cNvSpPr/>
          <p:nvPr/>
        </p:nvSpPr>
        <p:spPr>
          <a:xfrm>
            <a:off x="4572000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驗證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手機收簡訊驗證碼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輸入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輸入帳號密碼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掃描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掃描成為新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北市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環保局會員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兌換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出示此頁面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object 2"/>
          <p:cNvSpPr/>
          <p:nvPr/>
        </p:nvSpPr>
        <p:spPr>
          <a:xfrm>
            <a:off x="5673852" y="5079491"/>
            <a:ext cx="3470275" cy="1774189"/>
          </a:xfrm>
          <a:custGeom>
            <a:avLst/>
            <a:gdLst/>
            <a:ahLst/>
            <a:cxnLst/>
            <a:rect l="l" t="t" r="r" b="b"/>
            <a:pathLst>
              <a:path w="3470275" h="1774190">
                <a:moveTo>
                  <a:pt x="3470148" y="0"/>
                </a:moveTo>
                <a:lnTo>
                  <a:pt x="3463544" y="6603"/>
                </a:lnTo>
                <a:lnTo>
                  <a:pt x="3447756" y="30646"/>
                </a:lnTo>
                <a:lnTo>
                  <a:pt x="3442493" y="58261"/>
                </a:lnTo>
                <a:lnTo>
                  <a:pt x="3447756" y="86113"/>
                </a:lnTo>
                <a:lnTo>
                  <a:pt x="3463544" y="110870"/>
                </a:lnTo>
                <a:lnTo>
                  <a:pt x="3470148" y="115061"/>
                </a:lnTo>
                <a:lnTo>
                  <a:pt x="3470148" y="0"/>
                </a:lnTo>
                <a:close/>
              </a:path>
              <a:path w="3470275" h="1774190">
                <a:moveTo>
                  <a:pt x="1351137" y="441737"/>
                </a:moveTo>
                <a:lnTo>
                  <a:pt x="1323719" y="447000"/>
                </a:lnTo>
                <a:lnTo>
                  <a:pt x="1299702" y="462803"/>
                </a:lnTo>
                <a:lnTo>
                  <a:pt x="0" y="1773935"/>
                </a:lnTo>
                <a:lnTo>
                  <a:pt x="205867" y="1773935"/>
                </a:lnTo>
                <a:lnTo>
                  <a:pt x="1402461" y="566927"/>
                </a:lnTo>
                <a:lnTo>
                  <a:pt x="1418963" y="542921"/>
                </a:lnTo>
                <a:lnTo>
                  <a:pt x="1424463" y="515348"/>
                </a:lnTo>
                <a:lnTo>
                  <a:pt x="1418963" y="487530"/>
                </a:lnTo>
                <a:lnTo>
                  <a:pt x="1402461" y="462787"/>
                </a:lnTo>
                <a:lnTo>
                  <a:pt x="1378531" y="447000"/>
                </a:lnTo>
                <a:lnTo>
                  <a:pt x="1351137" y="441737"/>
                </a:lnTo>
                <a:close/>
              </a:path>
              <a:path w="3470275" h="1774190">
                <a:moveTo>
                  <a:pt x="1520555" y="612463"/>
                </a:moveTo>
                <a:lnTo>
                  <a:pt x="1493137" y="617974"/>
                </a:lnTo>
                <a:lnTo>
                  <a:pt x="1469136" y="634504"/>
                </a:lnTo>
                <a:lnTo>
                  <a:pt x="338836" y="1773935"/>
                </a:lnTo>
                <a:lnTo>
                  <a:pt x="544830" y="1773935"/>
                </a:lnTo>
                <a:lnTo>
                  <a:pt x="1571878" y="738581"/>
                </a:lnTo>
                <a:lnTo>
                  <a:pt x="1587738" y="713880"/>
                </a:lnTo>
                <a:lnTo>
                  <a:pt x="1593024" y="686080"/>
                </a:lnTo>
                <a:lnTo>
                  <a:pt x="1587738" y="658512"/>
                </a:lnTo>
                <a:lnTo>
                  <a:pt x="1571878" y="634504"/>
                </a:lnTo>
                <a:lnTo>
                  <a:pt x="1547949" y="617974"/>
                </a:lnTo>
                <a:lnTo>
                  <a:pt x="1520555" y="612463"/>
                </a:lnTo>
                <a:close/>
              </a:path>
              <a:path w="3470275" h="1774190">
                <a:moveTo>
                  <a:pt x="1450070" y="1025607"/>
                </a:moveTo>
                <a:lnTo>
                  <a:pt x="1422652" y="1030889"/>
                </a:lnTo>
                <a:lnTo>
                  <a:pt x="1398651" y="1046733"/>
                </a:lnTo>
                <a:lnTo>
                  <a:pt x="677799" y="1773935"/>
                </a:lnTo>
                <a:lnTo>
                  <a:pt x="883793" y="1773935"/>
                </a:lnTo>
                <a:lnTo>
                  <a:pt x="1501394" y="1150835"/>
                </a:lnTo>
                <a:lnTo>
                  <a:pt x="1517253" y="1126820"/>
                </a:lnTo>
                <a:lnTo>
                  <a:pt x="1522539" y="1099246"/>
                </a:lnTo>
                <a:lnTo>
                  <a:pt x="1517253" y="1071442"/>
                </a:lnTo>
                <a:lnTo>
                  <a:pt x="1501394" y="1046733"/>
                </a:lnTo>
                <a:lnTo>
                  <a:pt x="1477464" y="1030889"/>
                </a:lnTo>
                <a:lnTo>
                  <a:pt x="1450070" y="1025607"/>
                </a:lnTo>
                <a:close/>
              </a:path>
              <a:path w="3470275" h="1774190">
                <a:moveTo>
                  <a:pt x="2352436" y="457517"/>
                </a:moveTo>
                <a:lnTo>
                  <a:pt x="2324963" y="462803"/>
                </a:lnTo>
                <a:lnTo>
                  <a:pt x="2300478" y="478662"/>
                </a:lnTo>
                <a:lnTo>
                  <a:pt x="1016634" y="1773935"/>
                </a:lnTo>
                <a:lnTo>
                  <a:pt x="1223264" y="1773935"/>
                </a:lnTo>
                <a:lnTo>
                  <a:pt x="2404491" y="582739"/>
                </a:lnTo>
                <a:lnTo>
                  <a:pt x="2420278" y="558719"/>
                </a:lnTo>
                <a:lnTo>
                  <a:pt x="2425541" y="531139"/>
                </a:lnTo>
                <a:lnTo>
                  <a:pt x="2420278" y="503340"/>
                </a:lnTo>
                <a:lnTo>
                  <a:pt x="2404491" y="478662"/>
                </a:lnTo>
                <a:lnTo>
                  <a:pt x="2379934" y="462803"/>
                </a:lnTo>
                <a:lnTo>
                  <a:pt x="2352436" y="457517"/>
                </a:lnTo>
                <a:close/>
              </a:path>
              <a:path w="3470275" h="1774190">
                <a:moveTo>
                  <a:pt x="2118502" y="1033281"/>
                </a:moveTo>
                <a:lnTo>
                  <a:pt x="2091108" y="1038794"/>
                </a:lnTo>
                <a:lnTo>
                  <a:pt x="2067178" y="1055331"/>
                </a:lnTo>
                <a:lnTo>
                  <a:pt x="1354836" y="1773935"/>
                </a:lnTo>
                <a:lnTo>
                  <a:pt x="1560702" y="1773935"/>
                </a:lnTo>
                <a:lnTo>
                  <a:pt x="2169922" y="1159421"/>
                </a:lnTo>
                <a:lnTo>
                  <a:pt x="2186424" y="1134713"/>
                </a:lnTo>
                <a:lnTo>
                  <a:pt x="2191924" y="1106909"/>
                </a:lnTo>
                <a:lnTo>
                  <a:pt x="2186424" y="1079339"/>
                </a:lnTo>
                <a:lnTo>
                  <a:pt x="2169922" y="1055331"/>
                </a:lnTo>
                <a:lnTo>
                  <a:pt x="2145920" y="1038794"/>
                </a:lnTo>
                <a:lnTo>
                  <a:pt x="2118502" y="1033281"/>
                </a:lnTo>
                <a:close/>
              </a:path>
              <a:path w="3470275" h="1774190">
                <a:moveTo>
                  <a:pt x="3359530" y="141192"/>
                </a:moveTo>
                <a:lnTo>
                  <a:pt x="3332071" y="146692"/>
                </a:lnTo>
                <a:lnTo>
                  <a:pt x="3307588" y="163194"/>
                </a:lnTo>
                <a:lnTo>
                  <a:pt x="1710308" y="1773935"/>
                </a:lnTo>
                <a:lnTo>
                  <a:pt x="1916176" y="1773935"/>
                </a:lnTo>
                <a:lnTo>
                  <a:pt x="3411474" y="266064"/>
                </a:lnTo>
                <a:lnTo>
                  <a:pt x="3427333" y="242061"/>
                </a:lnTo>
                <a:lnTo>
                  <a:pt x="3432619" y="214629"/>
                </a:lnTo>
                <a:lnTo>
                  <a:pt x="3427333" y="187197"/>
                </a:lnTo>
                <a:lnTo>
                  <a:pt x="3411474" y="163194"/>
                </a:lnTo>
                <a:lnTo>
                  <a:pt x="3386990" y="146692"/>
                </a:lnTo>
                <a:lnTo>
                  <a:pt x="3359530" y="141192"/>
                </a:lnTo>
                <a:close/>
              </a:path>
              <a:path w="3470275" h="1774190">
                <a:moveTo>
                  <a:pt x="3470148" y="341375"/>
                </a:moveTo>
                <a:lnTo>
                  <a:pt x="3349582" y="462803"/>
                </a:lnTo>
                <a:lnTo>
                  <a:pt x="2925213" y="890562"/>
                </a:lnTo>
                <a:lnTo>
                  <a:pt x="2049018" y="1773935"/>
                </a:lnTo>
                <a:lnTo>
                  <a:pt x="2255774" y="1773935"/>
                </a:lnTo>
                <a:lnTo>
                  <a:pt x="3470148" y="549186"/>
                </a:lnTo>
                <a:lnTo>
                  <a:pt x="3470148" y="341375"/>
                </a:lnTo>
                <a:close/>
              </a:path>
              <a:path w="3470275" h="1774190">
                <a:moveTo>
                  <a:pt x="3464687" y="718413"/>
                </a:moveTo>
                <a:lnTo>
                  <a:pt x="3424396" y="730291"/>
                </a:lnTo>
                <a:lnTo>
                  <a:pt x="2387473" y="1773935"/>
                </a:lnTo>
                <a:lnTo>
                  <a:pt x="2594102" y="1773935"/>
                </a:lnTo>
                <a:lnTo>
                  <a:pt x="3470072" y="890562"/>
                </a:lnTo>
                <a:lnTo>
                  <a:pt x="3470148" y="719467"/>
                </a:lnTo>
                <a:lnTo>
                  <a:pt x="3464687" y="718413"/>
                </a:lnTo>
                <a:close/>
              </a:path>
              <a:path w="3470275" h="1774190">
                <a:moveTo>
                  <a:pt x="3470148" y="1025029"/>
                </a:moveTo>
                <a:lnTo>
                  <a:pt x="2727452" y="1773935"/>
                </a:lnTo>
                <a:lnTo>
                  <a:pt x="2934207" y="1773935"/>
                </a:lnTo>
                <a:lnTo>
                  <a:pt x="3470148" y="1233754"/>
                </a:lnTo>
                <a:lnTo>
                  <a:pt x="3470148" y="1025029"/>
                </a:lnTo>
                <a:close/>
              </a:path>
              <a:path w="3470275" h="1774190">
                <a:moveTo>
                  <a:pt x="3470148" y="1366354"/>
                </a:moveTo>
                <a:lnTo>
                  <a:pt x="3466465" y="1370126"/>
                </a:lnTo>
                <a:lnTo>
                  <a:pt x="3066033" y="1773935"/>
                </a:lnTo>
                <a:lnTo>
                  <a:pt x="3272028" y="1773935"/>
                </a:lnTo>
                <a:lnTo>
                  <a:pt x="3470148" y="1574076"/>
                </a:lnTo>
                <a:lnTo>
                  <a:pt x="3470148" y="1366354"/>
                </a:lnTo>
                <a:close/>
              </a:path>
              <a:path w="3470275" h="1774190">
                <a:moveTo>
                  <a:pt x="2490851" y="659510"/>
                </a:moveTo>
                <a:lnTo>
                  <a:pt x="2439543" y="680656"/>
                </a:lnTo>
                <a:lnTo>
                  <a:pt x="2223134" y="898817"/>
                </a:lnTo>
                <a:lnTo>
                  <a:pt x="2202084" y="950455"/>
                </a:lnTo>
                <a:lnTo>
                  <a:pt x="2207347" y="978284"/>
                </a:lnTo>
                <a:lnTo>
                  <a:pt x="2234473" y="1012259"/>
                </a:lnTo>
                <a:lnTo>
                  <a:pt x="2274443" y="1024153"/>
                </a:lnTo>
                <a:lnTo>
                  <a:pt x="2288371" y="1022831"/>
                </a:lnTo>
                <a:lnTo>
                  <a:pt x="2325751" y="1003007"/>
                </a:lnTo>
                <a:lnTo>
                  <a:pt x="2542158" y="784834"/>
                </a:lnTo>
                <a:lnTo>
                  <a:pt x="2563304" y="732283"/>
                </a:lnTo>
                <a:lnTo>
                  <a:pt x="2558018" y="704687"/>
                </a:lnTo>
                <a:lnTo>
                  <a:pt x="2542158" y="680656"/>
                </a:lnTo>
                <a:lnTo>
                  <a:pt x="2518231" y="664797"/>
                </a:lnTo>
                <a:lnTo>
                  <a:pt x="2490851" y="659510"/>
                </a:lnTo>
                <a:close/>
              </a:path>
              <a:path w="3470275" h="1774190">
                <a:moveTo>
                  <a:pt x="1759188" y="714194"/>
                </a:moveTo>
                <a:lnTo>
                  <a:pt x="1707769" y="735291"/>
                </a:lnTo>
                <a:lnTo>
                  <a:pt x="1553718" y="890562"/>
                </a:lnTo>
                <a:lnTo>
                  <a:pt x="1531715" y="942986"/>
                </a:lnTo>
                <a:lnTo>
                  <a:pt x="1537215" y="970513"/>
                </a:lnTo>
                <a:lnTo>
                  <a:pt x="1565003" y="1004113"/>
                </a:lnTo>
                <a:lnTo>
                  <a:pt x="1605026" y="1016495"/>
                </a:lnTo>
                <a:lnTo>
                  <a:pt x="1618956" y="1015119"/>
                </a:lnTo>
                <a:lnTo>
                  <a:pt x="1656461" y="994486"/>
                </a:lnTo>
                <a:lnTo>
                  <a:pt x="1810512" y="839215"/>
                </a:lnTo>
                <a:lnTo>
                  <a:pt x="1831657" y="787706"/>
                </a:lnTo>
                <a:lnTo>
                  <a:pt x="1826371" y="759950"/>
                </a:lnTo>
                <a:lnTo>
                  <a:pt x="1810512" y="735291"/>
                </a:lnTo>
                <a:lnTo>
                  <a:pt x="1786578" y="719467"/>
                </a:lnTo>
                <a:lnTo>
                  <a:pt x="1759188" y="714194"/>
                </a:lnTo>
                <a:close/>
              </a:path>
              <a:path w="3470275" h="1774190">
                <a:moveTo>
                  <a:pt x="1925383" y="545903"/>
                </a:moveTo>
                <a:lnTo>
                  <a:pt x="1898046" y="551203"/>
                </a:lnTo>
                <a:lnTo>
                  <a:pt x="1874139" y="567105"/>
                </a:lnTo>
                <a:lnTo>
                  <a:pt x="1858279" y="591197"/>
                </a:lnTo>
                <a:lnTo>
                  <a:pt x="1852993" y="618859"/>
                </a:lnTo>
                <a:lnTo>
                  <a:pt x="1858279" y="646753"/>
                </a:lnTo>
                <a:lnTo>
                  <a:pt x="1885422" y="680813"/>
                </a:lnTo>
                <a:lnTo>
                  <a:pt x="1925320" y="692734"/>
                </a:lnTo>
                <a:lnTo>
                  <a:pt x="1939248" y="691410"/>
                </a:lnTo>
                <a:lnTo>
                  <a:pt x="1976627" y="671537"/>
                </a:lnTo>
                <a:lnTo>
                  <a:pt x="1997678" y="618859"/>
                </a:lnTo>
                <a:lnTo>
                  <a:pt x="1992415" y="591197"/>
                </a:lnTo>
                <a:lnTo>
                  <a:pt x="1976627" y="567105"/>
                </a:lnTo>
                <a:lnTo>
                  <a:pt x="1952720" y="551203"/>
                </a:lnTo>
                <a:lnTo>
                  <a:pt x="1925383" y="545903"/>
                </a:lnTo>
                <a:close/>
              </a:path>
              <a:path w="3470275" h="1774190">
                <a:moveTo>
                  <a:pt x="1830593" y="299973"/>
                </a:moveTo>
                <a:lnTo>
                  <a:pt x="1779270" y="322071"/>
                </a:lnTo>
                <a:lnTo>
                  <a:pt x="1625219" y="477900"/>
                </a:lnTo>
                <a:lnTo>
                  <a:pt x="1603120" y="529567"/>
                </a:lnTo>
                <a:lnTo>
                  <a:pt x="1608645" y="557421"/>
                </a:lnTo>
                <a:lnTo>
                  <a:pt x="1636504" y="591426"/>
                </a:lnTo>
                <a:lnTo>
                  <a:pt x="1676527" y="603326"/>
                </a:lnTo>
                <a:lnTo>
                  <a:pt x="1690457" y="602004"/>
                </a:lnTo>
                <a:lnTo>
                  <a:pt x="1727962" y="582167"/>
                </a:lnTo>
                <a:lnTo>
                  <a:pt x="1882013" y="426338"/>
                </a:lnTo>
                <a:lnTo>
                  <a:pt x="1903063" y="373729"/>
                </a:lnTo>
                <a:lnTo>
                  <a:pt x="1897800" y="346114"/>
                </a:lnTo>
                <a:lnTo>
                  <a:pt x="1882013" y="322071"/>
                </a:lnTo>
                <a:lnTo>
                  <a:pt x="1858011" y="305498"/>
                </a:lnTo>
                <a:lnTo>
                  <a:pt x="1830593" y="29997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523" y="0"/>
            <a:ext cx="1259205" cy="643255"/>
          </a:xfrm>
          <a:custGeom>
            <a:avLst/>
            <a:gdLst/>
            <a:ahLst/>
            <a:cxnLst/>
            <a:rect l="l" t="t" r="r" b="b"/>
            <a:pathLst>
              <a:path w="1259205" h="643255">
                <a:moveTo>
                  <a:pt x="0" y="601345"/>
                </a:moveTo>
                <a:lnTo>
                  <a:pt x="0" y="643127"/>
                </a:lnTo>
                <a:lnTo>
                  <a:pt x="2380" y="640714"/>
                </a:lnTo>
                <a:lnTo>
                  <a:pt x="8120" y="632035"/>
                </a:lnTo>
                <a:lnTo>
                  <a:pt x="10033" y="622046"/>
                </a:lnTo>
                <a:lnTo>
                  <a:pt x="8120" y="611961"/>
                </a:lnTo>
                <a:lnTo>
                  <a:pt x="2380" y="602996"/>
                </a:lnTo>
                <a:lnTo>
                  <a:pt x="0" y="601345"/>
                </a:lnTo>
                <a:close/>
              </a:path>
              <a:path w="1259205" h="643255">
                <a:moveTo>
                  <a:pt x="638416" y="0"/>
                </a:moveTo>
                <a:lnTo>
                  <a:pt x="563714" y="0"/>
                </a:lnTo>
                <a:lnTo>
                  <a:pt x="534001" y="29972"/>
                </a:lnTo>
                <a:lnTo>
                  <a:pt x="21264" y="546735"/>
                </a:lnTo>
                <a:lnTo>
                  <a:pt x="15524" y="555406"/>
                </a:lnTo>
                <a:lnTo>
                  <a:pt x="13610" y="565340"/>
                </a:lnTo>
                <a:lnTo>
                  <a:pt x="15524" y="575274"/>
                </a:lnTo>
                <a:lnTo>
                  <a:pt x="21264" y="583946"/>
                </a:lnTo>
                <a:lnTo>
                  <a:pt x="30152" y="589946"/>
                </a:lnTo>
                <a:lnTo>
                  <a:pt x="40122" y="591946"/>
                </a:lnTo>
                <a:lnTo>
                  <a:pt x="50092" y="589946"/>
                </a:lnTo>
                <a:lnTo>
                  <a:pt x="58980" y="583946"/>
                </a:lnTo>
                <a:lnTo>
                  <a:pt x="638416" y="0"/>
                </a:lnTo>
                <a:close/>
              </a:path>
              <a:path w="1259205" h="643255">
                <a:moveTo>
                  <a:pt x="657415" y="424434"/>
                </a:moveTo>
                <a:lnTo>
                  <a:pt x="643877" y="424434"/>
                </a:lnTo>
                <a:lnTo>
                  <a:pt x="637120" y="426974"/>
                </a:lnTo>
                <a:lnTo>
                  <a:pt x="632015" y="432053"/>
                </a:lnTo>
                <a:lnTo>
                  <a:pt x="576110" y="488569"/>
                </a:lnTo>
                <a:lnTo>
                  <a:pt x="570373" y="497534"/>
                </a:lnTo>
                <a:lnTo>
                  <a:pt x="568461" y="507618"/>
                </a:lnTo>
                <a:lnTo>
                  <a:pt x="570373" y="517608"/>
                </a:lnTo>
                <a:lnTo>
                  <a:pt x="576110" y="526288"/>
                </a:lnTo>
                <a:lnTo>
                  <a:pt x="584806" y="532360"/>
                </a:lnTo>
                <a:lnTo>
                  <a:pt x="594747" y="534384"/>
                </a:lnTo>
                <a:lnTo>
                  <a:pt x="604688" y="532360"/>
                </a:lnTo>
                <a:lnTo>
                  <a:pt x="613384" y="526288"/>
                </a:lnTo>
                <a:lnTo>
                  <a:pt x="669277" y="469900"/>
                </a:lnTo>
                <a:lnTo>
                  <a:pt x="675270" y="461146"/>
                </a:lnTo>
                <a:lnTo>
                  <a:pt x="677268" y="451119"/>
                </a:lnTo>
                <a:lnTo>
                  <a:pt x="675270" y="441021"/>
                </a:lnTo>
                <a:lnTo>
                  <a:pt x="669277" y="432053"/>
                </a:lnTo>
                <a:lnTo>
                  <a:pt x="664184" y="426974"/>
                </a:lnTo>
                <a:lnTo>
                  <a:pt x="657415" y="424434"/>
                </a:lnTo>
                <a:close/>
              </a:path>
              <a:path w="1259205" h="643255">
                <a:moveTo>
                  <a:pt x="515543" y="0"/>
                </a:moveTo>
                <a:lnTo>
                  <a:pt x="440537" y="0"/>
                </a:lnTo>
                <a:lnTo>
                  <a:pt x="0" y="443991"/>
                </a:lnTo>
                <a:lnTo>
                  <a:pt x="0" y="519429"/>
                </a:lnTo>
                <a:lnTo>
                  <a:pt x="81256" y="437514"/>
                </a:lnTo>
                <a:lnTo>
                  <a:pt x="515543" y="0"/>
                </a:lnTo>
                <a:close/>
              </a:path>
              <a:path w="1259205" h="643255">
                <a:moveTo>
                  <a:pt x="1258823" y="0"/>
                </a:moveTo>
                <a:lnTo>
                  <a:pt x="1184122" y="0"/>
                </a:lnTo>
                <a:lnTo>
                  <a:pt x="750062" y="437641"/>
                </a:lnTo>
                <a:lnTo>
                  <a:pt x="744075" y="446321"/>
                </a:lnTo>
                <a:lnTo>
                  <a:pt x="742080" y="456311"/>
                </a:lnTo>
                <a:lnTo>
                  <a:pt x="744075" y="466395"/>
                </a:lnTo>
                <a:lnTo>
                  <a:pt x="750062" y="475361"/>
                </a:lnTo>
                <a:lnTo>
                  <a:pt x="758757" y="481075"/>
                </a:lnTo>
                <a:lnTo>
                  <a:pt x="768699" y="482980"/>
                </a:lnTo>
                <a:lnTo>
                  <a:pt x="778640" y="481075"/>
                </a:lnTo>
                <a:lnTo>
                  <a:pt x="787336" y="475361"/>
                </a:lnTo>
                <a:lnTo>
                  <a:pt x="1257274" y="1524"/>
                </a:lnTo>
                <a:lnTo>
                  <a:pt x="1258823" y="0"/>
                </a:lnTo>
                <a:close/>
              </a:path>
              <a:path w="1259205" h="643255">
                <a:moveTo>
                  <a:pt x="890028" y="0"/>
                </a:moveTo>
                <a:lnTo>
                  <a:pt x="815073" y="0"/>
                </a:lnTo>
                <a:lnTo>
                  <a:pt x="386588" y="431800"/>
                </a:lnTo>
                <a:lnTo>
                  <a:pt x="380844" y="440553"/>
                </a:lnTo>
                <a:lnTo>
                  <a:pt x="378929" y="450580"/>
                </a:lnTo>
                <a:lnTo>
                  <a:pt x="380844" y="460678"/>
                </a:lnTo>
                <a:lnTo>
                  <a:pt x="386588" y="469646"/>
                </a:lnTo>
                <a:lnTo>
                  <a:pt x="395480" y="475361"/>
                </a:lnTo>
                <a:lnTo>
                  <a:pt x="405453" y="477265"/>
                </a:lnTo>
                <a:lnTo>
                  <a:pt x="415427" y="475361"/>
                </a:lnTo>
                <a:lnTo>
                  <a:pt x="424319" y="469646"/>
                </a:lnTo>
                <a:lnTo>
                  <a:pt x="525490" y="367595"/>
                </a:lnTo>
                <a:lnTo>
                  <a:pt x="860487" y="29845"/>
                </a:lnTo>
                <a:lnTo>
                  <a:pt x="890028" y="0"/>
                </a:lnTo>
                <a:close/>
              </a:path>
              <a:path w="1259205" h="643255">
                <a:moveTo>
                  <a:pt x="567131" y="391922"/>
                </a:moveTo>
                <a:lnTo>
                  <a:pt x="553618" y="391922"/>
                </a:lnTo>
                <a:lnTo>
                  <a:pt x="546874" y="394588"/>
                </a:lnTo>
                <a:lnTo>
                  <a:pt x="541769" y="399669"/>
                </a:lnTo>
                <a:lnTo>
                  <a:pt x="536040" y="408636"/>
                </a:lnTo>
                <a:lnTo>
                  <a:pt x="534130" y="418734"/>
                </a:lnTo>
                <a:lnTo>
                  <a:pt x="536040" y="428761"/>
                </a:lnTo>
                <a:lnTo>
                  <a:pt x="541769" y="437514"/>
                </a:lnTo>
                <a:lnTo>
                  <a:pt x="550453" y="443301"/>
                </a:lnTo>
                <a:lnTo>
                  <a:pt x="560379" y="445230"/>
                </a:lnTo>
                <a:lnTo>
                  <a:pt x="570303" y="443301"/>
                </a:lnTo>
                <a:lnTo>
                  <a:pt x="578980" y="437514"/>
                </a:lnTo>
                <a:lnTo>
                  <a:pt x="584709" y="428761"/>
                </a:lnTo>
                <a:lnTo>
                  <a:pt x="586619" y="418734"/>
                </a:lnTo>
                <a:lnTo>
                  <a:pt x="584709" y="408636"/>
                </a:lnTo>
                <a:lnTo>
                  <a:pt x="578980" y="399669"/>
                </a:lnTo>
                <a:lnTo>
                  <a:pt x="573887" y="394588"/>
                </a:lnTo>
                <a:lnTo>
                  <a:pt x="567131" y="391922"/>
                </a:lnTo>
                <a:close/>
              </a:path>
              <a:path w="1259205" h="643255">
                <a:moveTo>
                  <a:pt x="1135888" y="0"/>
                </a:moveTo>
                <a:lnTo>
                  <a:pt x="1061173" y="0"/>
                </a:lnTo>
                <a:lnTo>
                  <a:pt x="1031406" y="29972"/>
                </a:lnTo>
                <a:lnTo>
                  <a:pt x="688606" y="375412"/>
                </a:lnTo>
                <a:lnTo>
                  <a:pt x="682870" y="384305"/>
                </a:lnTo>
                <a:lnTo>
                  <a:pt x="680958" y="394366"/>
                </a:lnTo>
                <a:lnTo>
                  <a:pt x="682870" y="404379"/>
                </a:lnTo>
                <a:lnTo>
                  <a:pt x="688606" y="413130"/>
                </a:lnTo>
                <a:lnTo>
                  <a:pt x="697302" y="419131"/>
                </a:lnTo>
                <a:lnTo>
                  <a:pt x="707243" y="421132"/>
                </a:lnTo>
                <a:lnTo>
                  <a:pt x="717185" y="419131"/>
                </a:lnTo>
                <a:lnTo>
                  <a:pt x="725881" y="413130"/>
                </a:lnTo>
                <a:lnTo>
                  <a:pt x="1135888" y="0"/>
                </a:lnTo>
                <a:close/>
              </a:path>
              <a:path w="1259205" h="643255">
                <a:moveTo>
                  <a:pt x="440499" y="271779"/>
                </a:moveTo>
                <a:lnTo>
                  <a:pt x="426974" y="271779"/>
                </a:lnTo>
                <a:lnTo>
                  <a:pt x="420217" y="274447"/>
                </a:lnTo>
                <a:lnTo>
                  <a:pt x="415112" y="279526"/>
                </a:lnTo>
                <a:lnTo>
                  <a:pt x="336626" y="358648"/>
                </a:lnTo>
                <a:lnTo>
                  <a:pt x="330887" y="367607"/>
                </a:lnTo>
                <a:lnTo>
                  <a:pt x="328977" y="377650"/>
                </a:lnTo>
                <a:lnTo>
                  <a:pt x="330889" y="387633"/>
                </a:lnTo>
                <a:lnTo>
                  <a:pt x="336626" y="396366"/>
                </a:lnTo>
                <a:lnTo>
                  <a:pt x="345314" y="402081"/>
                </a:lnTo>
                <a:lnTo>
                  <a:pt x="355250" y="403986"/>
                </a:lnTo>
                <a:lnTo>
                  <a:pt x="365186" y="402081"/>
                </a:lnTo>
                <a:lnTo>
                  <a:pt x="373875" y="396366"/>
                </a:lnTo>
                <a:lnTo>
                  <a:pt x="452361" y="317246"/>
                </a:lnTo>
                <a:lnTo>
                  <a:pt x="458097" y="308566"/>
                </a:lnTo>
                <a:lnTo>
                  <a:pt x="460009" y="298576"/>
                </a:lnTo>
                <a:lnTo>
                  <a:pt x="458097" y="288492"/>
                </a:lnTo>
                <a:lnTo>
                  <a:pt x="452361" y="279526"/>
                </a:lnTo>
                <a:lnTo>
                  <a:pt x="447268" y="274447"/>
                </a:lnTo>
                <a:lnTo>
                  <a:pt x="440499" y="271779"/>
                </a:lnTo>
                <a:close/>
              </a:path>
              <a:path w="1259205" h="643255">
                <a:moveTo>
                  <a:pt x="683348" y="274574"/>
                </a:moveTo>
                <a:lnTo>
                  <a:pt x="669810" y="274574"/>
                </a:lnTo>
                <a:lnTo>
                  <a:pt x="663041" y="277241"/>
                </a:lnTo>
                <a:lnTo>
                  <a:pt x="657948" y="282575"/>
                </a:lnTo>
                <a:lnTo>
                  <a:pt x="602043" y="338835"/>
                </a:lnTo>
                <a:lnTo>
                  <a:pt x="596299" y="347569"/>
                </a:lnTo>
                <a:lnTo>
                  <a:pt x="594385" y="357552"/>
                </a:lnTo>
                <a:lnTo>
                  <a:pt x="596299" y="367607"/>
                </a:lnTo>
                <a:lnTo>
                  <a:pt x="602043" y="376554"/>
                </a:lnTo>
                <a:lnTo>
                  <a:pt x="610733" y="382270"/>
                </a:lnTo>
                <a:lnTo>
                  <a:pt x="620674" y="384174"/>
                </a:lnTo>
                <a:lnTo>
                  <a:pt x="630614" y="382270"/>
                </a:lnTo>
                <a:lnTo>
                  <a:pt x="639305" y="376554"/>
                </a:lnTo>
                <a:lnTo>
                  <a:pt x="695210" y="320294"/>
                </a:lnTo>
                <a:lnTo>
                  <a:pt x="701197" y="311328"/>
                </a:lnTo>
                <a:lnTo>
                  <a:pt x="703192" y="301244"/>
                </a:lnTo>
                <a:lnTo>
                  <a:pt x="701197" y="291254"/>
                </a:lnTo>
                <a:lnTo>
                  <a:pt x="695210" y="282575"/>
                </a:lnTo>
                <a:lnTo>
                  <a:pt x="690105" y="277241"/>
                </a:lnTo>
                <a:lnTo>
                  <a:pt x="683348" y="274574"/>
                </a:lnTo>
                <a:close/>
              </a:path>
              <a:path w="1259205" h="643255">
                <a:moveTo>
                  <a:pt x="392747" y="0"/>
                </a:moveTo>
                <a:lnTo>
                  <a:pt x="317779" y="0"/>
                </a:lnTo>
                <a:lnTo>
                  <a:pt x="0" y="320294"/>
                </a:lnTo>
                <a:lnTo>
                  <a:pt x="0" y="382270"/>
                </a:lnTo>
                <a:lnTo>
                  <a:pt x="1986" y="382650"/>
                </a:lnTo>
                <a:lnTo>
                  <a:pt x="8752" y="382650"/>
                </a:lnTo>
                <a:lnTo>
                  <a:pt x="15519" y="380111"/>
                </a:lnTo>
                <a:lnTo>
                  <a:pt x="20843" y="375030"/>
                </a:lnTo>
                <a:lnTo>
                  <a:pt x="392747" y="0"/>
                </a:lnTo>
                <a:close/>
              </a:path>
              <a:path w="1259205" h="643255">
                <a:moveTo>
                  <a:pt x="269405" y="0"/>
                </a:moveTo>
                <a:lnTo>
                  <a:pt x="194411" y="0"/>
                </a:lnTo>
                <a:lnTo>
                  <a:pt x="164619" y="29972"/>
                </a:lnTo>
                <a:lnTo>
                  <a:pt x="0" y="195833"/>
                </a:lnTo>
                <a:lnTo>
                  <a:pt x="0" y="271525"/>
                </a:lnTo>
                <a:lnTo>
                  <a:pt x="269405" y="0"/>
                </a:lnTo>
                <a:close/>
              </a:path>
              <a:path w="1259205" h="643255">
                <a:moveTo>
                  <a:pt x="1012926" y="0"/>
                </a:moveTo>
                <a:lnTo>
                  <a:pt x="938225" y="0"/>
                </a:lnTo>
                <a:lnTo>
                  <a:pt x="908540" y="29972"/>
                </a:lnTo>
                <a:lnTo>
                  <a:pt x="714159" y="225932"/>
                </a:lnTo>
                <a:lnTo>
                  <a:pt x="708415" y="234612"/>
                </a:lnTo>
                <a:lnTo>
                  <a:pt x="706501" y="244601"/>
                </a:lnTo>
                <a:lnTo>
                  <a:pt x="708415" y="254686"/>
                </a:lnTo>
                <a:lnTo>
                  <a:pt x="714159" y="263651"/>
                </a:lnTo>
                <a:lnTo>
                  <a:pt x="722849" y="269366"/>
                </a:lnTo>
                <a:lnTo>
                  <a:pt x="732791" y="271271"/>
                </a:lnTo>
                <a:lnTo>
                  <a:pt x="742735" y="269366"/>
                </a:lnTo>
                <a:lnTo>
                  <a:pt x="751433" y="263651"/>
                </a:lnTo>
                <a:lnTo>
                  <a:pt x="983269" y="29845"/>
                </a:lnTo>
                <a:lnTo>
                  <a:pt x="1012926" y="0"/>
                </a:lnTo>
                <a:close/>
              </a:path>
              <a:path w="1259205" h="643255">
                <a:moveTo>
                  <a:pt x="767359" y="0"/>
                </a:moveTo>
                <a:lnTo>
                  <a:pt x="692670" y="0"/>
                </a:lnTo>
                <a:lnTo>
                  <a:pt x="471690" y="222757"/>
                </a:lnTo>
                <a:lnTo>
                  <a:pt x="465697" y="231723"/>
                </a:lnTo>
                <a:lnTo>
                  <a:pt x="463699" y="241807"/>
                </a:lnTo>
                <a:lnTo>
                  <a:pt x="465697" y="251797"/>
                </a:lnTo>
                <a:lnTo>
                  <a:pt x="471690" y="260476"/>
                </a:lnTo>
                <a:lnTo>
                  <a:pt x="480381" y="266477"/>
                </a:lnTo>
                <a:lnTo>
                  <a:pt x="490321" y="268477"/>
                </a:lnTo>
                <a:lnTo>
                  <a:pt x="500262" y="266477"/>
                </a:lnTo>
                <a:lnTo>
                  <a:pt x="508952" y="260476"/>
                </a:lnTo>
                <a:lnTo>
                  <a:pt x="767359" y="0"/>
                </a:lnTo>
                <a:close/>
              </a:path>
              <a:path w="1259205" h="643255">
                <a:moveTo>
                  <a:pt x="146570" y="0"/>
                </a:moveTo>
                <a:lnTo>
                  <a:pt x="71874" y="0"/>
                </a:lnTo>
                <a:lnTo>
                  <a:pt x="0" y="72517"/>
                </a:lnTo>
                <a:lnTo>
                  <a:pt x="0" y="147827"/>
                </a:lnTo>
                <a:lnTo>
                  <a:pt x="1356" y="146430"/>
                </a:lnTo>
                <a:lnTo>
                  <a:pt x="146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群組 13"/>
          <p:cNvGrpSpPr/>
          <p:nvPr/>
        </p:nvGrpSpPr>
        <p:grpSpPr>
          <a:xfrm>
            <a:off x="1259632" y="0"/>
            <a:ext cx="3995936" cy="1479069"/>
            <a:chOff x="2699471" y="5378931"/>
            <a:chExt cx="3995936" cy="1479069"/>
          </a:xfrm>
        </p:grpSpPr>
        <p:sp>
          <p:nvSpPr>
            <p:cNvPr id="29" name="矩形 28"/>
            <p:cNvSpPr/>
            <p:nvPr/>
          </p:nvSpPr>
          <p:spPr>
            <a:xfrm>
              <a:off x="2699792" y="5378931"/>
              <a:ext cx="3570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如何增加環保集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點點數？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771800" y="5810979"/>
              <a:ext cx="3888000" cy="72008"/>
            </a:xfrm>
            <a:prstGeom prst="rect">
              <a:avLst/>
            </a:prstGeom>
            <a:solidFill>
              <a:srgbClr val="40D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699471" y="6027003"/>
              <a:ext cx="3995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搭乘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大眾交通工具，綁定悠遊卡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採購 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環保商品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9" name="圖片 18" descr="109環保集點a3手板B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887812" cy="496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699</Words>
  <Application>Microsoft Office PowerPoint</Application>
  <PresentationFormat>如螢幕大小 (4:3)</PresentationFormat>
  <Paragraphs>125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江俊昇(zx9007777)</dc:creator>
  <cp:lastModifiedBy>趙佩雯(candy72)</cp:lastModifiedBy>
  <cp:revision>25</cp:revision>
  <dcterms:created xsi:type="dcterms:W3CDTF">2020-12-28T00:56:50Z</dcterms:created>
  <dcterms:modified xsi:type="dcterms:W3CDTF">2020-12-30T05:40:39Z</dcterms:modified>
</cp:coreProperties>
</file>